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Work Sans Medium"/>
      <p:regular r:id="rId19"/>
      <p:bold r:id="rId20"/>
      <p:italic r:id="rId21"/>
      <p:boldItalic r:id="rId22"/>
    </p:embeddedFont>
    <p:embeddedFont>
      <p:font typeface="Work Sans"/>
      <p:regular r:id="rId23"/>
      <p:bold r:id="rId24"/>
      <p:italic r:id="rId25"/>
      <p:boldItalic r:id="rId26"/>
    </p:embeddedFont>
    <p:embeddedFont>
      <p:font typeface="Unbounde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font" Target="fonts/WorkSansMedium-bold.fntdata"/><Relationship Id="rId22" Type="http://schemas.openxmlformats.org/officeDocument/2006/relationships/font" Target="fonts/WorkSansMedium-boldItalic.fntdata"/><Relationship Id="rId21" Type="http://schemas.openxmlformats.org/officeDocument/2006/relationships/font" Target="fonts/WorkSansMedium-italic.fntdata"/><Relationship Id="rId24" Type="http://schemas.openxmlformats.org/officeDocument/2006/relationships/font" Target="fonts/WorkSans-bold.fntdata"/><Relationship Id="rId23" Type="http://schemas.openxmlformats.org/officeDocument/2006/relationships/font" Target="fonts/WorkSans-regular.fntdata"/><Relationship Id="rId26" Type="http://schemas.openxmlformats.org/officeDocument/2006/relationships/font" Target="fonts/WorkSans-boldItalic.fntdata"/><Relationship Id="rId25" Type="http://schemas.openxmlformats.org/officeDocument/2006/relationships/font" Target="fonts/WorkSans-italic.fntdata"/><Relationship Id="rId28" Type="http://schemas.openxmlformats.org/officeDocument/2006/relationships/font" Target="fonts/Unbounded-bold.fntdata"/><Relationship Id="rId27" Type="http://schemas.openxmlformats.org/officeDocument/2006/relationships/font" Target="fonts/Unbounde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WorkSansMedium-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32c011c785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32c011c785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2e52b86a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2e52b86a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32c011c7850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32c011c7850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2e52b86adc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32e52b86adc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2e52b86a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2e52b86a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2e52b86ad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2e52b86ad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2c011c7850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2c011c7850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2e52b86ad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2e52b86ad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2e52b86a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2e52b86a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32e52b86ad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32e52b86ad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2e52b86ad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32e52b86a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12">
    <p:spTree>
      <p:nvGrpSpPr>
        <p:cNvPr id="1054" name="Shape 1054"/>
        <p:cNvGrpSpPr/>
        <p:nvPr/>
      </p:nvGrpSpPr>
      <p:grpSpPr>
        <a:xfrm>
          <a:off x="0" y="0"/>
          <a:ext cx="0" cy="0"/>
          <a:chOff x="0" y="0"/>
          <a:chExt cx="0" cy="0"/>
        </a:xfrm>
      </p:grpSpPr>
      <p:sp>
        <p:nvSpPr>
          <p:cNvPr id="1055" name="Google Shape;1055;p103"/>
          <p:cNvSpPr/>
          <p:nvPr>
            <p:ph idx="2" type="pic"/>
          </p:nvPr>
        </p:nvSpPr>
        <p:spPr>
          <a:xfrm>
            <a:off x="1300175" y="354000"/>
            <a:ext cx="4204800" cy="2957100"/>
          </a:xfrm>
          <a:prstGeom prst="parallelogram">
            <a:avLst>
              <a:gd fmla="val 41235" name="adj"/>
            </a:avLst>
          </a:prstGeom>
          <a:noFill/>
          <a:ln>
            <a:noFill/>
          </a:ln>
        </p:spPr>
      </p:sp>
      <p:sp>
        <p:nvSpPr>
          <p:cNvPr id="1056" name="Google Shape;1056;p103"/>
          <p:cNvSpPr/>
          <p:nvPr>
            <p:ph idx="3" type="pic"/>
          </p:nvPr>
        </p:nvSpPr>
        <p:spPr>
          <a:xfrm>
            <a:off x="4894175" y="354000"/>
            <a:ext cx="3907800" cy="1478400"/>
          </a:xfrm>
          <a:prstGeom prst="parallelogram">
            <a:avLst>
              <a:gd fmla="val 41235" name="adj"/>
            </a:avLst>
          </a:prstGeom>
          <a:noFill/>
          <a:ln>
            <a:noFill/>
          </a:ln>
        </p:spPr>
      </p:sp>
      <p:sp>
        <p:nvSpPr>
          <p:cNvPr id="1057" name="Google Shape;1057;p103"/>
          <p:cNvSpPr/>
          <p:nvPr>
            <p:ph idx="4" type="pic"/>
          </p:nvPr>
        </p:nvSpPr>
        <p:spPr>
          <a:xfrm>
            <a:off x="4280325" y="1832550"/>
            <a:ext cx="2579700" cy="1478400"/>
          </a:xfrm>
          <a:prstGeom prst="parallelogram">
            <a:avLst>
              <a:gd fmla="val 41235" name="adj"/>
            </a:avLst>
          </a:prstGeom>
          <a:noFill/>
          <a:ln>
            <a:noFill/>
          </a:ln>
        </p:spPr>
      </p:sp>
      <p:sp>
        <p:nvSpPr>
          <p:cNvPr id="1058" name="Google Shape;1058;p103"/>
          <p:cNvSpPr/>
          <p:nvPr>
            <p:ph idx="5" type="pic"/>
          </p:nvPr>
        </p:nvSpPr>
        <p:spPr>
          <a:xfrm>
            <a:off x="5660175" y="1832550"/>
            <a:ext cx="2537100" cy="2957100"/>
          </a:xfrm>
          <a:prstGeom prst="parallelogram">
            <a:avLst>
              <a:gd fmla="val 41235" name="adj"/>
            </a:avLst>
          </a:prstGeom>
          <a:noFill/>
          <a:ln>
            <a:noFill/>
          </a:ln>
        </p:spPr>
      </p:sp>
      <p:sp>
        <p:nvSpPr>
          <p:cNvPr id="1059" name="Google Shape;1059;p103"/>
          <p:cNvSpPr/>
          <p:nvPr>
            <p:ph idx="6" type="pic"/>
          </p:nvPr>
        </p:nvSpPr>
        <p:spPr>
          <a:xfrm>
            <a:off x="695350" y="3311100"/>
            <a:ext cx="5587500" cy="1478400"/>
          </a:xfrm>
          <a:prstGeom prst="parallelogram">
            <a:avLst>
              <a:gd fmla="val 41235" name="adj"/>
            </a:avLst>
          </a:prstGeom>
          <a:noFill/>
          <a:ln>
            <a:noFill/>
          </a:ln>
        </p:spPr>
      </p:sp>
      <p:sp>
        <p:nvSpPr>
          <p:cNvPr id="1060" name="Google Shape;1060;p103"/>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62" name="Google Shape;1062;p103"/>
          <p:cNvSpPr txBox="1"/>
          <p:nvPr>
            <p:ph idx="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63" name="Google Shape;1063;p103"/>
          <p:cNvSpPr txBox="1"/>
          <p:nvPr>
            <p:ph idx="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4" name="Shape 1064"/>
        <p:cNvGrpSpPr/>
        <p:nvPr/>
      </p:nvGrpSpPr>
      <p:grpSpPr>
        <a:xfrm>
          <a:off x="0" y="0"/>
          <a:ext cx="0" cy="0"/>
          <a:chOff x="0" y="0"/>
          <a:chExt cx="0" cy="0"/>
        </a:xfrm>
      </p:grpSpPr>
      <p:sp>
        <p:nvSpPr>
          <p:cNvPr id="1065" name="Google Shape;1065;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066" name="Shape 1066"/>
        <p:cNvGrpSpPr/>
        <p:nvPr/>
      </p:nvGrpSpPr>
      <p:grpSpPr>
        <a:xfrm>
          <a:off x="0" y="0"/>
          <a:ext cx="0" cy="0"/>
          <a:chOff x="0" y="0"/>
          <a:chExt cx="0" cy="0"/>
        </a:xfrm>
      </p:grpSpPr>
      <p:sp>
        <p:nvSpPr>
          <p:cNvPr id="1067" name="Google Shape;1067;p10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68" name="Google Shape;1068;p10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069" name="Google Shape;1069;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070" name="Shape 1070"/>
        <p:cNvGrpSpPr/>
        <p:nvPr/>
      </p:nvGrpSpPr>
      <p:grpSpPr>
        <a:xfrm>
          <a:off x="0" y="0"/>
          <a:ext cx="0" cy="0"/>
          <a:chOff x="0" y="0"/>
          <a:chExt cx="0" cy="0"/>
        </a:xfrm>
      </p:grpSpPr>
      <p:sp>
        <p:nvSpPr>
          <p:cNvPr id="1071" name="Google Shape;1071;p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72" name="Google Shape;1072;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073" name="Shape 1073"/>
        <p:cNvGrpSpPr/>
        <p:nvPr/>
      </p:nvGrpSpPr>
      <p:grpSpPr>
        <a:xfrm>
          <a:off x="0" y="0"/>
          <a:ext cx="0" cy="0"/>
          <a:chOff x="0" y="0"/>
          <a:chExt cx="0" cy="0"/>
        </a:xfrm>
      </p:grpSpPr>
      <p:sp>
        <p:nvSpPr>
          <p:cNvPr id="1074" name="Google Shape;1074;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075" name="Google Shape;1075;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76" name="Google Shape;1076;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077" name="Shape 1077"/>
        <p:cNvGrpSpPr/>
        <p:nvPr/>
      </p:nvGrpSpPr>
      <p:grpSpPr>
        <a:xfrm>
          <a:off x="0" y="0"/>
          <a:ext cx="0" cy="0"/>
          <a:chOff x="0" y="0"/>
          <a:chExt cx="0" cy="0"/>
        </a:xfrm>
      </p:grpSpPr>
      <p:sp>
        <p:nvSpPr>
          <p:cNvPr id="1078" name="Google Shape;1078;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079" name="Google Shape;1079;p10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0" name="Google Shape;1080;p10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1" name="Google Shape;1081;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082" name="Shape 1082"/>
        <p:cNvGrpSpPr/>
        <p:nvPr/>
      </p:nvGrpSpPr>
      <p:grpSpPr>
        <a:xfrm>
          <a:off x="0" y="0"/>
          <a:ext cx="0" cy="0"/>
          <a:chOff x="0" y="0"/>
          <a:chExt cx="0" cy="0"/>
        </a:xfrm>
      </p:grpSpPr>
      <p:sp>
        <p:nvSpPr>
          <p:cNvPr id="1083" name="Google Shape;1083;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084" name="Google Shape;1084;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085" name="Shape 1085"/>
        <p:cNvGrpSpPr/>
        <p:nvPr/>
      </p:nvGrpSpPr>
      <p:grpSpPr>
        <a:xfrm>
          <a:off x="0" y="0"/>
          <a:ext cx="0" cy="0"/>
          <a:chOff x="0" y="0"/>
          <a:chExt cx="0" cy="0"/>
        </a:xfrm>
      </p:grpSpPr>
      <p:sp>
        <p:nvSpPr>
          <p:cNvPr id="1086" name="Google Shape;1086;p11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87" name="Google Shape;1087;p11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8" name="Google Shape;1088;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089" name="Shape 1089"/>
        <p:cNvGrpSpPr/>
        <p:nvPr/>
      </p:nvGrpSpPr>
      <p:grpSpPr>
        <a:xfrm>
          <a:off x="0" y="0"/>
          <a:ext cx="0" cy="0"/>
          <a:chOff x="0" y="0"/>
          <a:chExt cx="0" cy="0"/>
        </a:xfrm>
      </p:grpSpPr>
      <p:sp>
        <p:nvSpPr>
          <p:cNvPr id="1090" name="Google Shape;1090;p11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91" name="Google Shape;1091;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092" name="Shape 1092"/>
        <p:cNvGrpSpPr/>
        <p:nvPr/>
      </p:nvGrpSpPr>
      <p:grpSpPr>
        <a:xfrm>
          <a:off x="0" y="0"/>
          <a:ext cx="0" cy="0"/>
          <a:chOff x="0" y="0"/>
          <a:chExt cx="0" cy="0"/>
        </a:xfrm>
      </p:grpSpPr>
      <p:sp>
        <p:nvSpPr>
          <p:cNvPr id="1093" name="Google Shape;1093;p112"/>
          <p:cNvSpPr/>
          <p:nvPr/>
        </p:nvSpPr>
        <p:spPr>
          <a:xfrm>
            <a:off x="4572000" y="-12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95" name="Google Shape;1095;p11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096" name="Google Shape;1096;p11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97" name="Google Shape;1097;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098" name="Shape 1098"/>
        <p:cNvGrpSpPr/>
        <p:nvPr/>
      </p:nvGrpSpPr>
      <p:grpSpPr>
        <a:xfrm>
          <a:off x="0" y="0"/>
          <a:ext cx="0" cy="0"/>
          <a:chOff x="0" y="0"/>
          <a:chExt cx="0" cy="0"/>
        </a:xfrm>
      </p:grpSpPr>
      <p:sp>
        <p:nvSpPr>
          <p:cNvPr id="1099" name="Google Shape;1099;p1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1100" name="Google Shape;1100;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101" name="Shape 1101"/>
        <p:cNvGrpSpPr/>
        <p:nvPr/>
      </p:nvGrpSpPr>
      <p:grpSpPr>
        <a:xfrm>
          <a:off x="0" y="0"/>
          <a:ext cx="0" cy="0"/>
          <a:chOff x="0" y="0"/>
          <a:chExt cx="0" cy="0"/>
        </a:xfrm>
      </p:grpSpPr>
      <p:sp>
        <p:nvSpPr>
          <p:cNvPr id="1102" name="Google Shape;1102;p1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3" name="Google Shape;1103;p1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104" name="Google Shape;1104;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105" name="Shape 1105"/>
        <p:cNvGrpSpPr/>
        <p:nvPr/>
      </p:nvGrpSpPr>
      <p:grpSpPr>
        <a:xfrm>
          <a:off x="0" y="0"/>
          <a:ext cx="0" cy="0"/>
          <a:chOff x="0" y="0"/>
          <a:chExt cx="0" cy="0"/>
        </a:xfrm>
      </p:grpSpPr>
      <p:sp>
        <p:nvSpPr>
          <p:cNvPr id="1106" name="Google Shape;1106;p11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07" name="Google Shape;1107;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08" name="Google Shape;1108;p11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9" name="Google Shape;1109;p11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0" name="Google Shape;1110;p11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1" name="Google Shape;1111;p11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2" name="Google Shape;1112;p11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3" name="Google Shape;1113;p11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4" name="Shape 1114"/>
        <p:cNvGrpSpPr/>
        <p:nvPr/>
      </p:nvGrpSpPr>
      <p:grpSpPr>
        <a:xfrm>
          <a:off x="0" y="0"/>
          <a:ext cx="0" cy="0"/>
          <a:chOff x="0" y="0"/>
          <a:chExt cx="0" cy="0"/>
        </a:xfrm>
      </p:grpSpPr>
      <p:sp>
        <p:nvSpPr>
          <p:cNvPr id="1115" name="Google Shape;1115;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16" name="Google Shape;1116;p11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7" name="Google Shape;1117;p116"/>
          <p:cNvSpPr/>
          <p:nvPr>
            <p:ph idx="2" type="pic"/>
          </p:nvPr>
        </p:nvSpPr>
        <p:spPr>
          <a:xfrm>
            <a:off x="4992024" y="1152775"/>
            <a:ext cx="3840300" cy="3416400"/>
          </a:xfrm>
          <a:prstGeom prst="rect">
            <a:avLst/>
          </a:prstGeom>
          <a:noFill/>
          <a:ln>
            <a:noFill/>
          </a:ln>
        </p:spPr>
      </p:sp>
      <p:sp>
        <p:nvSpPr>
          <p:cNvPr id="1118" name="Google Shape;1118;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119" name="Shape 1119"/>
        <p:cNvGrpSpPr/>
        <p:nvPr/>
      </p:nvGrpSpPr>
      <p:grpSpPr>
        <a:xfrm>
          <a:off x="0" y="0"/>
          <a:ext cx="0" cy="0"/>
          <a:chOff x="0" y="0"/>
          <a:chExt cx="0" cy="0"/>
        </a:xfrm>
      </p:grpSpPr>
      <p:sp>
        <p:nvSpPr>
          <p:cNvPr id="1120" name="Google Shape;1120;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1" name="Google Shape;1121;p1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2" name="Google Shape;1122;p11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3" name="Google Shape;1123;p11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4" name="Google Shape;1124;p11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25" name="Google Shape;1125;p11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_2">
    <p:spTree>
      <p:nvGrpSpPr>
        <p:cNvPr id="1126" name="Shape 1126"/>
        <p:cNvGrpSpPr/>
        <p:nvPr/>
      </p:nvGrpSpPr>
      <p:grpSpPr>
        <a:xfrm>
          <a:off x="0" y="0"/>
          <a:ext cx="0" cy="0"/>
          <a:chOff x="0" y="0"/>
          <a:chExt cx="0" cy="0"/>
        </a:xfrm>
      </p:grpSpPr>
      <p:sp>
        <p:nvSpPr>
          <p:cNvPr id="1127" name="Google Shape;1127;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8" name="Google Shape;1128;p11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9" name="Google Shape;1129;p11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30" name="Google Shape;1130;p11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31" name="Google Shape;1131;p11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32" name="Google Shape;1132;p11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33" name="Google Shape;1133;p11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34" name="Google Shape;1134;p11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135" name="Shape 1135"/>
        <p:cNvGrpSpPr/>
        <p:nvPr/>
      </p:nvGrpSpPr>
      <p:grpSpPr>
        <a:xfrm>
          <a:off x="0" y="0"/>
          <a:ext cx="0" cy="0"/>
          <a:chOff x="0" y="0"/>
          <a:chExt cx="0" cy="0"/>
        </a:xfrm>
      </p:grpSpPr>
      <p:sp>
        <p:nvSpPr>
          <p:cNvPr id="1136" name="Google Shape;1136;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37" name="Google Shape;1137;p11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38" name="Google Shape;1138;p11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39" name="Google Shape;1139;p11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40" name="Google Shape;1140;p11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41" name="Google Shape;1141;p11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42" name="Google Shape;1142;p11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43" name="Google Shape;1143;p11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44" name="Google Shape;1144;p11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45" name="Google Shape;1145;p11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146" name="Shape 1146"/>
        <p:cNvGrpSpPr/>
        <p:nvPr/>
      </p:nvGrpSpPr>
      <p:grpSpPr>
        <a:xfrm>
          <a:off x="0" y="0"/>
          <a:ext cx="0" cy="0"/>
          <a:chOff x="0" y="0"/>
          <a:chExt cx="0" cy="0"/>
        </a:xfrm>
      </p:grpSpPr>
      <p:sp>
        <p:nvSpPr>
          <p:cNvPr id="1147" name="Google Shape;1147;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48" name="Google Shape;1148;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12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150" name="Shape 1150"/>
        <p:cNvGrpSpPr/>
        <p:nvPr/>
      </p:nvGrpSpPr>
      <p:grpSpPr>
        <a:xfrm>
          <a:off x="0" y="0"/>
          <a:ext cx="0" cy="0"/>
          <a:chOff x="0" y="0"/>
          <a:chExt cx="0" cy="0"/>
        </a:xfrm>
      </p:grpSpPr>
      <p:sp>
        <p:nvSpPr>
          <p:cNvPr id="1151" name="Google Shape;1151;p12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52" name="Google Shape;1152;p121"/>
          <p:cNvSpPr/>
          <p:nvPr>
            <p:ph idx="2" type="pic"/>
          </p:nvPr>
        </p:nvSpPr>
        <p:spPr>
          <a:xfrm>
            <a:off x="4804825" y="1133300"/>
            <a:ext cx="4027500" cy="2392800"/>
          </a:xfrm>
          <a:prstGeom prst="rect">
            <a:avLst/>
          </a:prstGeom>
          <a:noFill/>
          <a:ln>
            <a:noFill/>
          </a:ln>
        </p:spPr>
      </p:sp>
      <p:sp>
        <p:nvSpPr>
          <p:cNvPr id="1153" name="Google Shape;1153;p121"/>
          <p:cNvSpPr/>
          <p:nvPr>
            <p:ph idx="3" type="pic"/>
          </p:nvPr>
        </p:nvSpPr>
        <p:spPr>
          <a:xfrm>
            <a:off x="311725" y="1133300"/>
            <a:ext cx="4027500" cy="2392800"/>
          </a:xfrm>
          <a:prstGeom prst="rect">
            <a:avLst/>
          </a:prstGeom>
          <a:noFill/>
          <a:ln>
            <a:noFill/>
          </a:ln>
        </p:spPr>
      </p:sp>
      <p:sp>
        <p:nvSpPr>
          <p:cNvPr id="1154" name="Google Shape;1154;p12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55" name="Google Shape;1155;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56" name="Google Shape;1156;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57" name="Google Shape;1157;p12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8" name="Google Shape;1158;p12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59" name="Shape 1159"/>
        <p:cNvGrpSpPr/>
        <p:nvPr/>
      </p:nvGrpSpPr>
      <p:grpSpPr>
        <a:xfrm>
          <a:off x="0" y="0"/>
          <a:ext cx="0" cy="0"/>
          <a:chOff x="0" y="0"/>
          <a:chExt cx="0" cy="0"/>
        </a:xfrm>
      </p:grpSpPr>
      <p:sp>
        <p:nvSpPr>
          <p:cNvPr id="1160" name="Google Shape;1160;p12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1" name="Google Shape;1161;p122"/>
          <p:cNvSpPr/>
          <p:nvPr>
            <p:ph idx="2" type="pic"/>
          </p:nvPr>
        </p:nvSpPr>
        <p:spPr>
          <a:xfrm>
            <a:off x="6205225" y="1128325"/>
            <a:ext cx="2627100" cy="2273100"/>
          </a:xfrm>
          <a:prstGeom prst="rect">
            <a:avLst/>
          </a:prstGeom>
          <a:noFill/>
          <a:ln>
            <a:noFill/>
          </a:ln>
        </p:spPr>
      </p:sp>
      <p:sp>
        <p:nvSpPr>
          <p:cNvPr id="1162" name="Google Shape;1162;p122"/>
          <p:cNvSpPr/>
          <p:nvPr>
            <p:ph idx="3" type="pic"/>
          </p:nvPr>
        </p:nvSpPr>
        <p:spPr>
          <a:xfrm>
            <a:off x="311725" y="1128325"/>
            <a:ext cx="2627100" cy="2273100"/>
          </a:xfrm>
          <a:prstGeom prst="rect">
            <a:avLst/>
          </a:prstGeom>
          <a:noFill/>
          <a:ln>
            <a:noFill/>
          </a:ln>
        </p:spPr>
      </p:sp>
      <p:sp>
        <p:nvSpPr>
          <p:cNvPr id="1163" name="Google Shape;1163;p12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4" name="Google Shape;1164;p122"/>
          <p:cNvSpPr/>
          <p:nvPr>
            <p:ph idx="5" type="pic"/>
          </p:nvPr>
        </p:nvSpPr>
        <p:spPr>
          <a:xfrm>
            <a:off x="3255250" y="1128325"/>
            <a:ext cx="2627100" cy="2273100"/>
          </a:xfrm>
          <a:prstGeom prst="rect">
            <a:avLst/>
          </a:prstGeom>
          <a:noFill/>
          <a:ln>
            <a:noFill/>
          </a:ln>
        </p:spPr>
      </p:sp>
      <p:sp>
        <p:nvSpPr>
          <p:cNvPr id="1165" name="Google Shape;1165;p12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6" name="Google Shape;1166;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7" name="Google Shape;1167;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68" name="Google Shape;1168;p12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69" name="Google Shape;1169;p12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70" name="Google Shape;1170;p12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
    <p:bg>
      <p:bgPr>
        <a:solidFill>
          <a:schemeClr val="accent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4999086" y="314238"/>
            <a:ext cx="3867278" cy="5117184"/>
            <a:chOff x="4999086" y="314238"/>
            <a:chExt cx="3867278" cy="5117184"/>
          </a:xfrm>
        </p:grpSpPr>
        <p:sp>
          <p:nvSpPr>
            <p:cNvPr id="56" name="Google Shape;56;p14"/>
            <p:cNvSpPr/>
            <p:nvPr/>
          </p:nvSpPr>
          <p:spPr>
            <a:xfrm rot="-2279872">
              <a:off x="5390488" y="3101850"/>
              <a:ext cx="1938496" cy="1938444"/>
            </a:xfrm>
            <a:prstGeom prst="star4">
              <a:avLst>
                <a:gd fmla="val 2731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57" name="Google Shape;57;p14"/>
            <p:cNvSpPr/>
            <p:nvPr/>
          </p:nvSpPr>
          <p:spPr>
            <a:xfrm rot="-9001516">
              <a:off x="6992089" y="433587"/>
              <a:ext cx="1242950" cy="2861501"/>
            </a:xfrm>
            <a:prstGeom prst="trapezoid">
              <a:avLst>
                <a:gd fmla="val 16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58" name="Google Shape;58;p14"/>
          <p:cNvSpPr txBox="1"/>
          <p:nvPr>
            <p:ph type="title"/>
          </p:nvPr>
        </p:nvSpPr>
        <p:spPr>
          <a:xfrm>
            <a:off x="328350" y="991800"/>
            <a:ext cx="8487300" cy="315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59" name="Google Shape;59;p14"/>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2" name="Google Shape;62;p1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3" name="Google Shape;63;p1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71" name="Shape 1171"/>
        <p:cNvGrpSpPr/>
        <p:nvPr/>
      </p:nvGrpSpPr>
      <p:grpSpPr>
        <a:xfrm>
          <a:off x="0" y="0"/>
          <a:ext cx="0" cy="0"/>
          <a:chOff x="0" y="0"/>
          <a:chExt cx="0" cy="0"/>
        </a:xfrm>
      </p:grpSpPr>
      <p:sp>
        <p:nvSpPr>
          <p:cNvPr id="1172" name="Google Shape;1172;p123"/>
          <p:cNvSpPr/>
          <p:nvPr>
            <p:ph idx="2" type="pic"/>
          </p:nvPr>
        </p:nvSpPr>
        <p:spPr>
          <a:xfrm>
            <a:off x="311700" y="445025"/>
            <a:ext cx="8520600" cy="4218300"/>
          </a:xfrm>
          <a:prstGeom prst="rect">
            <a:avLst/>
          </a:prstGeom>
          <a:noFill/>
          <a:ln>
            <a:noFill/>
          </a:ln>
        </p:spPr>
      </p:sp>
      <p:sp>
        <p:nvSpPr>
          <p:cNvPr id="1173" name="Google Shape;1173;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74" name="Shape 1174"/>
        <p:cNvGrpSpPr/>
        <p:nvPr/>
      </p:nvGrpSpPr>
      <p:grpSpPr>
        <a:xfrm>
          <a:off x="0" y="0"/>
          <a:ext cx="0" cy="0"/>
          <a:chOff x="0" y="0"/>
          <a:chExt cx="0" cy="0"/>
        </a:xfrm>
      </p:grpSpPr>
      <p:sp>
        <p:nvSpPr>
          <p:cNvPr id="1175" name="Google Shape;1175;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6" name="Google Shape;1176;p124"/>
          <p:cNvSpPr/>
          <p:nvPr>
            <p:ph idx="2" type="pic"/>
          </p:nvPr>
        </p:nvSpPr>
        <p:spPr>
          <a:xfrm>
            <a:off x="3389600" y="118913"/>
            <a:ext cx="1643700" cy="1535100"/>
          </a:xfrm>
          <a:prstGeom prst="rect">
            <a:avLst/>
          </a:prstGeom>
          <a:noFill/>
          <a:ln>
            <a:noFill/>
          </a:ln>
        </p:spPr>
      </p:sp>
      <p:sp>
        <p:nvSpPr>
          <p:cNvPr id="1177" name="Google Shape;1177;p124"/>
          <p:cNvSpPr/>
          <p:nvPr>
            <p:ph idx="3" type="pic"/>
          </p:nvPr>
        </p:nvSpPr>
        <p:spPr>
          <a:xfrm>
            <a:off x="5195935" y="118913"/>
            <a:ext cx="1643700" cy="1535100"/>
          </a:xfrm>
          <a:prstGeom prst="rect">
            <a:avLst/>
          </a:prstGeom>
          <a:noFill/>
          <a:ln>
            <a:noFill/>
          </a:ln>
        </p:spPr>
      </p:sp>
      <p:sp>
        <p:nvSpPr>
          <p:cNvPr id="1178" name="Google Shape;1178;p124"/>
          <p:cNvSpPr/>
          <p:nvPr>
            <p:ph idx="4" type="pic"/>
          </p:nvPr>
        </p:nvSpPr>
        <p:spPr>
          <a:xfrm>
            <a:off x="7002270" y="118913"/>
            <a:ext cx="1643700" cy="1535100"/>
          </a:xfrm>
          <a:prstGeom prst="rect">
            <a:avLst/>
          </a:prstGeom>
          <a:noFill/>
          <a:ln>
            <a:noFill/>
          </a:ln>
        </p:spPr>
      </p:sp>
      <p:sp>
        <p:nvSpPr>
          <p:cNvPr id="1179" name="Google Shape;1179;p124"/>
          <p:cNvSpPr/>
          <p:nvPr>
            <p:ph idx="5" type="pic"/>
          </p:nvPr>
        </p:nvSpPr>
        <p:spPr>
          <a:xfrm>
            <a:off x="3389588" y="1804212"/>
            <a:ext cx="1643700" cy="1535100"/>
          </a:xfrm>
          <a:prstGeom prst="rect">
            <a:avLst/>
          </a:prstGeom>
          <a:noFill/>
          <a:ln>
            <a:noFill/>
          </a:ln>
        </p:spPr>
      </p:sp>
      <p:sp>
        <p:nvSpPr>
          <p:cNvPr id="1180" name="Google Shape;1180;p124"/>
          <p:cNvSpPr/>
          <p:nvPr>
            <p:ph idx="6" type="pic"/>
          </p:nvPr>
        </p:nvSpPr>
        <p:spPr>
          <a:xfrm>
            <a:off x="5195922" y="1804212"/>
            <a:ext cx="1643700" cy="1535100"/>
          </a:xfrm>
          <a:prstGeom prst="rect">
            <a:avLst/>
          </a:prstGeom>
          <a:noFill/>
          <a:ln>
            <a:noFill/>
          </a:ln>
        </p:spPr>
      </p:sp>
      <p:sp>
        <p:nvSpPr>
          <p:cNvPr id="1181" name="Google Shape;1181;p124"/>
          <p:cNvSpPr/>
          <p:nvPr>
            <p:ph idx="7" type="pic"/>
          </p:nvPr>
        </p:nvSpPr>
        <p:spPr>
          <a:xfrm>
            <a:off x="7002257" y="1804212"/>
            <a:ext cx="1643700" cy="1535100"/>
          </a:xfrm>
          <a:prstGeom prst="rect">
            <a:avLst/>
          </a:prstGeom>
          <a:noFill/>
          <a:ln>
            <a:noFill/>
          </a:ln>
        </p:spPr>
      </p:sp>
      <p:sp>
        <p:nvSpPr>
          <p:cNvPr id="1182" name="Google Shape;1182;p12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83" name="Google Shape;1183;p124"/>
          <p:cNvSpPr/>
          <p:nvPr>
            <p:ph idx="8" type="pic"/>
          </p:nvPr>
        </p:nvSpPr>
        <p:spPr>
          <a:xfrm>
            <a:off x="3389588" y="3489487"/>
            <a:ext cx="1643700" cy="1535100"/>
          </a:xfrm>
          <a:prstGeom prst="rect">
            <a:avLst/>
          </a:prstGeom>
          <a:noFill/>
          <a:ln>
            <a:noFill/>
          </a:ln>
        </p:spPr>
      </p:sp>
      <p:sp>
        <p:nvSpPr>
          <p:cNvPr id="1184" name="Google Shape;1184;p124"/>
          <p:cNvSpPr/>
          <p:nvPr>
            <p:ph idx="9" type="pic"/>
          </p:nvPr>
        </p:nvSpPr>
        <p:spPr>
          <a:xfrm>
            <a:off x="5195922" y="3489487"/>
            <a:ext cx="1643700" cy="1535100"/>
          </a:xfrm>
          <a:prstGeom prst="rect">
            <a:avLst/>
          </a:prstGeom>
          <a:noFill/>
          <a:ln>
            <a:noFill/>
          </a:ln>
        </p:spPr>
      </p:sp>
      <p:sp>
        <p:nvSpPr>
          <p:cNvPr id="1185" name="Google Shape;1185;p12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2">
    <p:spTree>
      <p:nvGrpSpPr>
        <p:cNvPr id="64" name="Shape 64"/>
        <p:cNvGrpSpPr/>
        <p:nvPr/>
      </p:nvGrpSpPr>
      <p:grpSpPr>
        <a:xfrm>
          <a:off x="0" y="0"/>
          <a:ext cx="0" cy="0"/>
          <a:chOff x="0" y="0"/>
          <a:chExt cx="0" cy="0"/>
        </a:xfrm>
      </p:grpSpPr>
      <p:sp>
        <p:nvSpPr>
          <p:cNvPr id="65" name="Google Shape;65;p15"/>
          <p:cNvSpPr txBox="1"/>
          <p:nvPr>
            <p:ph type="title"/>
          </p:nvPr>
        </p:nvSpPr>
        <p:spPr>
          <a:xfrm>
            <a:off x="328350" y="340600"/>
            <a:ext cx="8487300" cy="446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66" name="Google Shape;66;p1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8" name="Google Shape;68;p1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9" name="Google Shape;69;p1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2_1">
    <p:spTree>
      <p:nvGrpSpPr>
        <p:cNvPr id="70" name="Shape 70"/>
        <p:cNvGrpSpPr/>
        <p:nvPr/>
      </p:nvGrpSpPr>
      <p:grpSpPr>
        <a:xfrm>
          <a:off x="0" y="0"/>
          <a:ext cx="0" cy="0"/>
          <a:chOff x="0" y="0"/>
          <a:chExt cx="0" cy="0"/>
        </a:xfrm>
      </p:grpSpPr>
      <p:sp>
        <p:nvSpPr>
          <p:cNvPr id="71" name="Google Shape;71;p16"/>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72" name="Google Shape;72;p16"/>
          <p:cNvSpPr txBox="1"/>
          <p:nvPr>
            <p:ph idx="1" type="body"/>
          </p:nvPr>
        </p:nvSpPr>
        <p:spPr>
          <a:xfrm>
            <a:off x="2299588" y="3698375"/>
            <a:ext cx="4882200" cy="1155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73" name="Google Shape;73;p1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5" name="Google Shape;75;p16"/>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6" name="Google Shape;76;p16"/>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grpSp>
        <p:nvGrpSpPr>
          <p:cNvPr id="77" name="Google Shape;77;p16"/>
          <p:cNvGrpSpPr/>
          <p:nvPr/>
        </p:nvGrpSpPr>
        <p:grpSpPr>
          <a:xfrm>
            <a:off x="998425" y="1025060"/>
            <a:ext cx="7835875" cy="2708700"/>
            <a:chOff x="998425" y="1025060"/>
            <a:chExt cx="7835875" cy="2708700"/>
          </a:xfrm>
        </p:grpSpPr>
        <p:sp>
          <p:nvSpPr>
            <p:cNvPr id="78" name="Google Shape;78;p16"/>
            <p:cNvSpPr/>
            <p:nvPr/>
          </p:nvSpPr>
          <p:spPr>
            <a:xfrm>
              <a:off x="998425" y="1439725"/>
              <a:ext cx="1892400" cy="189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9" name="Google Shape;79;p16"/>
            <p:cNvSpPr/>
            <p:nvPr/>
          </p:nvSpPr>
          <p:spPr>
            <a:xfrm rot="-1771916">
              <a:off x="2791669" y="1477356"/>
              <a:ext cx="2112562" cy="179604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0" name="Google Shape;80;p16"/>
            <p:cNvSpPr/>
            <p:nvPr/>
          </p:nvSpPr>
          <p:spPr>
            <a:xfrm rot="-2298668">
              <a:off x="4591386" y="1562390"/>
              <a:ext cx="2302028" cy="163404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1" name="Google Shape;81;p16"/>
            <p:cNvSpPr/>
            <p:nvPr/>
          </p:nvSpPr>
          <p:spPr>
            <a:xfrm rot="-2566413">
              <a:off x="6390986" y="1686931"/>
              <a:ext cx="2271528" cy="139495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benefits">
  <p:cSld name="CUSTOM_2_1_1">
    <p:spTree>
      <p:nvGrpSpPr>
        <p:cNvPr id="82" name="Shape 82"/>
        <p:cNvGrpSpPr/>
        <p:nvPr/>
      </p:nvGrpSpPr>
      <p:grpSpPr>
        <a:xfrm>
          <a:off x="0" y="0"/>
          <a:ext cx="0" cy="0"/>
          <a:chOff x="0" y="0"/>
          <a:chExt cx="0" cy="0"/>
        </a:xfrm>
      </p:grpSpPr>
      <p:sp>
        <p:nvSpPr>
          <p:cNvPr id="83" name="Google Shape;83;p17"/>
          <p:cNvSpPr/>
          <p:nvPr/>
        </p:nvSpPr>
        <p:spPr>
          <a:xfrm>
            <a:off x="100" y="-10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4" name="Google Shape;84;p17"/>
          <p:cNvSpPr txBox="1"/>
          <p:nvPr>
            <p:ph type="title"/>
          </p:nvPr>
        </p:nvSpPr>
        <p:spPr>
          <a:xfrm>
            <a:off x="519750" y="145550"/>
            <a:ext cx="3908100" cy="289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5" name="Google Shape;85;p17"/>
          <p:cNvSpPr txBox="1"/>
          <p:nvPr>
            <p:ph idx="1" type="body"/>
          </p:nvPr>
        </p:nvSpPr>
        <p:spPr>
          <a:xfrm>
            <a:off x="519750" y="2142625"/>
            <a:ext cx="3622800" cy="1988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6" name="Google Shape;86;p17"/>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7"/>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7"/>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7"/>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7"/>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7"/>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7"/>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7"/>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8" name="Google Shape;98;p17"/>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9" name="Google Shape;99;p17"/>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amp; context">
  <p:cSld name="CUSTOM_2_1_1_1">
    <p:spTree>
      <p:nvGrpSpPr>
        <p:cNvPr id="100" name="Shape 100"/>
        <p:cNvGrpSpPr/>
        <p:nvPr/>
      </p:nvGrpSpPr>
      <p:grpSpPr>
        <a:xfrm>
          <a:off x="0" y="0"/>
          <a:ext cx="0" cy="0"/>
          <a:chOff x="0" y="0"/>
          <a:chExt cx="0" cy="0"/>
        </a:xfrm>
      </p:grpSpPr>
      <p:sp>
        <p:nvSpPr>
          <p:cNvPr id="101" name="Google Shape;101;p18"/>
          <p:cNvSpPr/>
          <p:nvPr/>
        </p:nvSpPr>
        <p:spPr>
          <a:xfrm>
            <a:off x="-925" y="-100"/>
            <a:ext cx="4572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02" name="Google Shape;102;p18"/>
          <p:cNvSpPr txBox="1"/>
          <p:nvPr>
            <p:ph type="title"/>
          </p:nvPr>
        </p:nvSpPr>
        <p:spPr>
          <a:xfrm>
            <a:off x="519750" y="145550"/>
            <a:ext cx="3908100" cy="145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03" name="Google Shape;103;p18"/>
          <p:cNvSpPr txBox="1"/>
          <p:nvPr>
            <p:ph idx="1" type="body"/>
          </p:nvPr>
        </p:nvSpPr>
        <p:spPr>
          <a:xfrm>
            <a:off x="519750" y="3804825"/>
            <a:ext cx="3908100" cy="115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 name="Google Shape;104;p18"/>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8"/>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8"/>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8"/>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8"/>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8"/>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8"/>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8"/>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8"/>
          <p:cNvSpPr/>
          <p:nvPr>
            <p:ph idx="15" type="pic"/>
          </p:nvPr>
        </p:nvSpPr>
        <p:spPr>
          <a:xfrm>
            <a:off x="566862" y="1552585"/>
            <a:ext cx="3712200" cy="2051700"/>
          </a:xfrm>
          <a:prstGeom prst="ellipse">
            <a:avLst/>
          </a:prstGeom>
          <a:noFill/>
          <a:ln>
            <a:noFill/>
          </a:ln>
        </p:spPr>
      </p:sp>
      <p:sp>
        <p:nvSpPr>
          <p:cNvPr id="115" name="Google Shape;115;p18"/>
          <p:cNvSpPr/>
          <p:nvPr/>
        </p:nvSpPr>
        <p:spPr>
          <a:xfrm>
            <a:off x="-925" y="0"/>
            <a:ext cx="34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6"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17" name="Google Shape;117;p18"/>
          <p:cNvSpPr txBox="1"/>
          <p:nvPr>
            <p:ph idx="1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18" name="Google Shape;118;p18"/>
          <p:cNvSpPr txBox="1"/>
          <p:nvPr>
            <p:ph idx="1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loyee 2">
  <p:cSld name="CUSTOM_2_1_1_1_1_1">
    <p:spTree>
      <p:nvGrpSpPr>
        <p:cNvPr id="119" name="Shape 119"/>
        <p:cNvGrpSpPr/>
        <p:nvPr/>
      </p:nvGrpSpPr>
      <p:grpSpPr>
        <a:xfrm>
          <a:off x="0" y="0"/>
          <a:ext cx="0" cy="0"/>
          <a:chOff x="0" y="0"/>
          <a:chExt cx="0" cy="0"/>
        </a:xfrm>
      </p:grpSpPr>
      <p:sp>
        <p:nvSpPr>
          <p:cNvPr id="120" name="Google Shape;120;p19"/>
          <p:cNvSpPr txBox="1"/>
          <p:nvPr>
            <p:ph idx="1" type="subTitle"/>
          </p:nvPr>
        </p:nvSpPr>
        <p:spPr>
          <a:xfrm>
            <a:off x="5630225" y="28669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1" name="Google Shape;121;p19"/>
          <p:cNvSpPr txBox="1"/>
          <p:nvPr>
            <p:ph idx="2" type="subTitle"/>
          </p:nvPr>
        </p:nvSpPr>
        <p:spPr>
          <a:xfrm>
            <a:off x="4726800"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2" name="Google Shape;122;p19"/>
          <p:cNvSpPr txBox="1"/>
          <p:nvPr>
            <p:ph idx="3" type="subTitle"/>
          </p:nvPr>
        </p:nvSpPr>
        <p:spPr>
          <a:xfrm>
            <a:off x="8375975"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3" name="Google Shape;123;p19"/>
          <p:cNvSpPr/>
          <p:nvPr/>
        </p:nvSpPr>
        <p:spPr>
          <a:xfrm>
            <a:off x="347075" y="-100"/>
            <a:ext cx="422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24" name="Google Shape;124;p19"/>
          <p:cNvSpPr/>
          <p:nvPr>
            <p:ph idx="4" type="pic"/>
          </p:nvPr>
        </p:nvSpPr>
        <p:spPr>
          <a:xfrm>
            <a:off x="825750" y="287000"/>
            <a:ext cx="3090900" cy="4569300"/>
          </a:xfrm>
          <a:prstGeom prst="ellipse">
            <a:avLst/>
          </a:prstGeom>
          <a:noFill/>
          <a:ln>
            <a:noFill/>
          </a:ln>
        </p:spPr>
      </p:sp>
      <p:sp>
        <p:nvSpPr>
          <p:cNvPr id="125" name="Google Shape;125;p19"/>
          <p:cNvSpPr txBox="1"/>
          <p:nvPr>
            <p:ph type="title"/>
          </p:nvPr>
        </p:nvSpPr>
        <p:spPr>
          <a:xfrm>
            <a:off x="4812175" y="192125"/>
            <a:ext cx="3989700" cy="8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26" name="Google Shape;126;p19"/>
          <p:cNvSpPr txBox="1"/>
          <p:nvPr>
            <p:ph idx="5" type="subTitle"/>
          </p:nvPr>
        </p:nvSpPr>
        <p:spPr>
          <a:xfrm>
            <a:off x="4804275" y="670082"/>
            <a:ext cx="3989700" cy="50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7" name="Google Shape;127;p19"/>
          <p:cNvSpPr/>
          <p:nvPr/>
        </p:nvSpPr>
        <p:spPr>
          <a:xfrm>
            <a:off x="5414389" y="30688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idx="6" type="subTitle"/>
          </p:nvPr>
        </p:nvSpPr>
        <p:spPr>
          <a:xfrm>
            <a:off x="5630225" y="36267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29" name="Google Shape;129;p19"/>
          <p:cNvSpPr txBox="1"/>
          <p:nvPr>
            <p:ph idx="7" type="subTitle"/>
          </p:nvPr>
        </p:nvSpPr>
        <p:spPr>
          <a:xfrm>
            <a:off x="4726800"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0" name="Google Shape;130;p19"/>
          <p:cNvSpPr txBox="1"/>
          <p:nvPr>
            <p:ph idx="8" type="subTitle"/>
          </p:nvPr>
        </p:nvSpPr>
        <p:spPr>
          <a:xfrm>
            <a:off x="8375975"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1" name="Google Shape;131;p19"/>
          <p:cNvSpPr/>
          <p:nvPr/>
        </p:nvSpPr>
        <p:spPr>
          <a:xfrm>
            <a:off x="5414389" y="38286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ph idx="9" type="subTitle"/>
          </p:nvPr>
        </p:nvSpPr>
        <p:spPr>
          <a:xfrm>
            <a:off x="5630225" y="43865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3" name="Google Shape;133;p19"/>
          <p:cNvSpPr txBox="1"/>
          <p:nvPr>
            <p:ph idx="13" type="subTitle"/>
          </p:nvPr>
        </p:nvSpPr>
        <p:spPr>
          <a:xfrm>
            <a:off x="4726800"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4" name="Google Shape;134;p19"/>
          <p:cNvSpPr txBox="1"/>
          <p:nvPr>
            <p:ph idx="14" type="subTitle"/>
          </p:nvPr>
        </p:nvSpPr>
        <p:spPr>
          <a:xfrm>
            <a:off x="8375975"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5" name="Google Shape;135;p19"/>
          <p:cNvSpPr/>
          <p:nvPr/>
        </p:nvSpPr>
        <p:spPr>
          <a:xfrm>
            <a:off x="5414389" y="45884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39" name="Google Shape;139;p19"/>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40" name="Google Shape;140;p19"/>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tendees">
  <p:cSld name="CUSTOM_2_1_1_1_1_1_1">
    <p:spTree>
      <p:nvGrpSpPr>
        <p:cNvPr id="141" name="Shape 141"/>
        <p:cNvGrpSpPr/>
        <p:nvPr/>
      </p:nvGrpSpPr>
      <p:grpSpPr>
        <a:xfrm>
          <a:off x="0" y="0"/>
          <a:ext cx="0" cy="0"/>
          <a:chOff x="0" y="0"/>
          <a:chExt cx="0" cy="0"/>
        </a:xfrm>
      </p:grpSpPr>
      <p:sp>
        <p:nvSpPr>
          <p:cNvPr id="142" name="Google Shape;142;p20"/>
          <p:cNvSpPr txBox="1"/>
          <p:nvPr>
            <p:ph type="title"/>
          </p:nvPr>
        </p:nvSpPr>
        <p:spPr>
          <a:xfrm>
            <a:off x="328350" y="3596925"/>
            <a:ext cx="8487300" cy="1481400"/>
          </a:xfrm>
          <a:prstGeom prst="rect">
            <a:avLst/>
          </a:prstGeom>
        </p:spPr>
        <p:txBody>
          <a:bodyPr anchorCtr="0" anchor="b"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43" name="Google Shape;143;p20"/>
          <p:cNvSpPr/>
          <p:nvPr>
            <p:ph idx="2" type="pic"/>
          </p:nvPr>
        </p:nvSpPr>
        <p:spPr>
          <a:xfrm>
            <a:off x="739297" y="284052"/>
            <a:ext cx="865800" cy="865800"/>
          </a:xfrm>
          <a:prstGeom prst="teardrop">
            <a:avLst>
              <a:gd fmla="val 100000" name="adj"/>
            </a:avLst>
          </a:prstGeom>
          <a:noFill/>
          <a:ln>
            <a:noFill/>
          </a:ln>
        </p:spPr>
      </p:sp>
      <p:sp>
        <p:nvSpPr>
          <p:cNvPr id="144" name="Google Shape;144;p20"/>
          <p:cNvSpPr/>
          <p:nvPr>
            <p:ph idx="3" type="pic"/>
          </p:nvPr>
        </p:nvSpPr>
        <p:spPr>
          <a:xfrm>
            <a:off x="2382733" y="189500"/>
            <a:ext cx="1054800" cy="1054800"/>
          </a:xfrm>
          <a:prstGeom prst="diamond">
            <a:avLst/>
          </a:prstGeom>
          <a:noFill/>
          <a:ln>
            <a:noFill/>
          </a:ln>
        </p:spPr>
      </p:sp>
      <p:sp>
        <p:nvSpPr>
          <p:cNvPr id="145" name="Google Shape;145;p20"/>
          <p:cNvSpPr/>
          <p:nvPr>
            <p:ph idx="4" type="pic"/>
          </p:nvPr>
        </p:nvSpPr>
        <p:spPr>
          <a:xfrm>
            <a:off x="4120768" y="284052"/>
            <a:ext cx="1054800" cy="865800"/>
          </a:xfrm>
          <a:prstGeom prst="trapezoid">
            <a:avLst>
              <a:gd fmla="val 12350" name="adj"/>
            </a:avLst>
          </a:prstGeom>
          <a:noFill/>
          <a:ln>
            <a:noFill/>
          </a:ln>
        </p:spPr>
      </p:sp>
      <p:sp>
        <p:nvSpPr>
          <p:cNvPr id="146" name="Google Shape;146;p20"/>
          <p:cNvSpPr/>
          <p:nvPr>
            <p:ph idx="5" type="pic"/>
          </p:nvPr>
        </p:nvSpPr>
        <p:spPr>
          <a:xfrm>
            <a:off x="5757535" y="284052"/>
            <a:ext cx="1104900" cy="865800"/>
          </a:xfrm>
          <a:prstGeom prst="parallelogram">
            <a:avLst>
              <a:gd fmla="val 25000" name="adj"/>
            </a:avLst>
          </a:prstGeom>
          <a:noFill/>
          <a:ln>
            <a:noFill/>
          </a:ln>
        </p:spPr>
      </p:sp>
      <p:sp>
        <p:nvSpPr>
          <p:cNvPr id="147" name="Google Shape;147;p20"/>
          <p:cNvSpPr/>
          <p:nvPr>
            <p:ph idx="6" type="pic"/>
          </p:nvPr>
        </p:nvSpPr>
        <p:spPr>
          <a:xfrm>
            <a:off x="7564493" y="233549"/>
            <a:ext cx="966900" cy="966900"/>
          </a:xfrm>
          <a:prstGeom prst="pentagon">
            <a:avLst>
              <a:gd fmla="val 105146" name="hf"/>
              <a:gd fmla="val 110557" name="vf"/>
            </a:avLst>
          </a:prstGeom>
          <a:noFill/>
          <a:ln>
            <a:noFill/>
          </a:ln>
        </p:spPr>
      </p:sp>
      <p:sp>
        <p:nvSpPr>
          <p:cNvPr id="148" name="Google Shape;148;p20"/>
          <p:cNvSpPr/>
          <p:nvPr>
            <p:ph idx="7" type="pic"/>
          </p:nvPr>
        </p:nvSpPr>
        <p:spPr>
          <a:xfrm>
            <a:off x="739297" y="1634774"/>
            <a:ext cx="865800" cy="865800"/>
          </a:xfrm>
          <a:prstGeom prst="octagon">
            <a:avLst>
              <a:gd fmla="val 29289" name="adj"/>
            </a:avLst>
          </a:prstGeom>
          <a:noFill/>
          <a:ln>
            <a:noFill/>
          </a:ln>
        </p:spPr>
      </p:sp>
      <p:sp>
        <p:nvSpPr>
          <p:cNvPr id="149" name="Google Shape;149;p20"/>
          <p:cNvSpPr/>
          <p:nvPr>
            <p:ph idx="8" type="pic"/>
          </p:nvPr>
        </p:nvSpPr>
        <p:spPr>
          <a:xfrm>
            <a:off x="4215258" y="1634774"/>
            <a:ext cx="865800" cy="865800"/>
          </a:xfrm>
          <a:prstGeom prst="teardrop">
            <a:avLst>
              <a:gd fmla="val 100000" name="adj"/>
            </a:avLst>
          </a:prstGeom>
          <a:noFill/>
          <a:ln>
            <a:noFill/>
          </a:ln>
        </p:spPr>
      </p:sp>
      <p:sp>
        <p:nvSpPr>
          <p:cNvPr id="150" name="Google Shape;150;p20"/>
          <p:cNvSpPr/>
          <p:nvPr>
            <p:ph idx="9" type="pic"/>
          </p:nvPr>
        </p:nvSpPr>
        <p:spPr>
          <a:xfrm>
            <a:off x="2357763" y="1634774"/>
            <a:ext cx="1104900" cy="865800"/>
          </a:xfrm>
          <a:prstGeom prst="parallelogram">
            <a:avLst>
              <a:gd fmla="val 25000" name="adj"/>
            </a:avLst>
          </a:prstGeom>
          <a:noFill/>
          <a:ln>
            <a:noFill/>
          </a:ln>
        </p:spPr>
      </p:sp>
      <p:sp>
        <p:nvSpPr>
          <p:cNvPr id="151" name="Google Shape;151;p20"/>
          <p:cNvSpPr/>
          <p:nvPr>
            <p:ph idx="13" type="pic"/>
          </p:nvPr>
        </p:nvSpPr>
        <p:spPr>
          <a:xfrm>
            <a:off x="5826553" y="1584271"/>
            <a:ext cx="966900" cy="966900"/>
          </a:xfrm>
          <a:prstGeom prst="pentagon">
            <a:avLst>
              <a:gd fmla="val 105146" name="hf"/>
              <a:gd fmla="val 110557" name="vf"/>
            </a:avLst>
          </a:prstGeom>
          <a:noFill/>
          <a:ln>
            <a:noFill/>
          </a:ln>
        </p:spPr>
      </p:sp>
      <p:sp>
        <p:nvSpPr>
          <p:cNvPr id="152" name="Google Shape;152;p20"/>
          <p:cNvSpPr/>
          <p:nvPr>
            <p:ph idx="14" type="pic"/>
          </p:nvPr>
        </p:nvSpPr>
        <p:spPr>
          <a:xfrm>
            <a:off x="7489068" y="1634774"/>
            <a:ext cx="1104900" cy="865800"/>
          </a:xfrm>
          <a:prstGeom prst="parallelogram">
            <a:avLst>
              <a:gd fmla="val 25000" name="adj"/>
            </a:avLst>
          </a:prstGeom>
          <a:noFill/>
          <a:ln>
            <a:noFill/>
          </a:ln>
        </p:spPr>
      </p:sp>
      <p:sp>
        <p:nvSpPr>
          <p:cNvPr id="153" name="Google Shape;153;p20"/>
          <p:cNvSpPr/>
          <p:nvPr>
            <p:ph idx="15" type="pic"/>
          </p:nvPr>
        </p:nvSpPr>
        <p:spPr>
          <a:xfrm>
            <a:off x="688795" y="2890967"/>
            <a:ext cx="966900" cy="966900"/>
          </a:xfrm>
          <a:prstGeom prst="pentagon">
            <a:avLst>
              <a:gd fmla="val 105146" name="hf"/>
              <a:gd fmla="val 110557" name="vf"/>
            </a:avLst>
          </a:prstGeom>
          <a:noFill/>
          <a:ln>
            <a:noFill/>
          </a:ln>
        </p:spPr>
      </p:sp>
      <p:sp>
        <p:nvSpPr>
          <p:cNvPr id="154" name="Google Shape;154;p20"/>
          <p:cNvSpPr/>
          <p:nvPr>
            <p:ph idx="16" type="pic"/>
          </p:nvPr>
        </p:nvSpPr>
        <p:spPr>
          <a:xfrm>
            <a:off x="2373476" y="2941470"/>
            <a:ext cx="1054800" cy="865800"/>
          </a:xfrm>
          <a:prstGeom prst="trapezoid">
            <a:avLst>
              <a:gd fmla="val 12350" name="adj"/>
            </a:avLst>
          </a:prstGeom>
          <a:noFill/>
          <a:ln>
            <a:noFill/>
          </a:ln>
        </p:spPr>
      </p:sp>
      <p:sp>
        <p:nvSpPr>
          <p:cNvPr id="155" name="Google Shape;155;p20"/>
          <p:cNvSpPr/>
          <p:nvPr>
            <p:ph idx="17" type="pic"/>
          </p:nvPr>
        </p:nvSpPr>
        <p:spPr>
          <a:xfrm>
            <a:off x="4095749" y="2941470"/>
            <a:ext cx="1104900" cy="865800"/>
          </a:xfrm>
          <a:prstGeom prst="parallelogram">
            <a:avLst>
              <a:gd fmla="val 25000" name="adj"/>
            </a:avLst>
          </a:prstGeom>
          <a:noFill/>
          <a:ln>
            <a:noFill/>
          </a:ln>
        </p:spPr>
      </p:sp>
      <p:sp>
        <p:nvSpPr>
          <p:cNvPr id="156" name="Google Shape;156;p20"/>
          <p:cNvSpPr/>
          <p:nvPr>
            <p:ph idx="18" type="pic"/>
          </p:nvPr>
        </p:nvSpPr>
        <p:spPr>
          <a:xfrm>
            <a:off x="5877056" y="2941470"/>
            <a:ext cx="865800" cy="865800"/>
          </a:xfrm>
          <a:prstGeom prst="teardrop">
            <a:avLst>
              <a:gd fmla="val 100000" name="adj"/>
            </a:avLst>
          </a:prstGeom>
          <a:noFill/>
          <a:ln>
            <a:noFill/>
          </a:ln>
        </p:spPr>
      </p:sp>
      <p:sp>
        <p:nvSpPr>
          <p:cNvPr id="157" name="Google Shape;157;p20"/>
          <p:cNvSpPr/>
          <p:nvPr>
            <p:ph idx="19" type="pic"/>
          </p:nvPr>
        </p:nvSpPr>
        <p:spPr>
          <a:xfrm>
            <a:off x="7514039" y="2846918"/>
            <a:ext cx="1054800" cy="1054800"/>
          </a:xfrm>
          <a:prstGeom prst="diamond">
            <a:avLst/>
          </a:prstGeom>
          <a:noFill/>
          <a:ln>
            <a:noFill/>
          </a:ln>
        </p:spPr>
      </p:sp>
      <p:sp>
        <p:nvSpPr>
          <p:cNvPr id="158" name="Google Shape;158;p20"/>
          <p:cNvSpPr txBox="1"/>
          <p:nvPr>
            <p:ph idx="1" type="subTitle"/>
          </p:nvPr>
        </p:nvSpPr>
        <p:spPr>
          <a:xfrm>
            <a:off x="619775"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59" name="Google Shape;159;p20"/>
          <p:cNvSpPr txBox="1"/>
          <p:nvPr>
            <p:ph idx="20" type="subTitle"/>
          </p:nvPr>
        </p:nvSpPr>
        <p:spPr>
          <a:xfrm>
            <a:off x="2357761"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0" name="Google Shape;160;p20"/>
          <p:cNvSpPr txBox="1"/>
          <p:nvPr>
            <p:ph idx="21" type="subTitle"/>
          </p:nvPr>
        </p:nvSpPr>
        <p:spPr>
          <a:xfrm>
            <a:off x="4095747"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1" name="Google Shape;161;p20"/>
          <p:cNvSpPr txBox="1"/>
          <p:nvPr>
            <p:ph idx="22" type="subTitle"/>
          </p:nvPr>
        </p:nvSpPr>
        <p:spPr>
          <a:xfrm>
            <a:off x="5757534"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2" name="Google Shape;162;p20"/>
          <p:cNvSpPr txBox="1"/>
          <p:nvPr>
            <p:ph idx="23" type="subTitle"/>
          </p:nvPr>
        </p:nvSpPr>
        <p:spPr>
          <a:xfrm>
            <a:off x="7495520"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3" name="Google Shape;163;p20"/>
          <p:cNvSpPr txBox="1"/>
          <p:nvPr>
            <p:ph idx="24" type="subTitle"/>
          </p:nvPr>
        </p:nvSpPr>
        <p:spPr>
          <a:xfrm>
            <a:off x="619775"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4" name="Google Shape;164;p20"/>
          <p:cNvSpPr txBox="1"/>
          <p:nvPr>
            <p:ph idx="25" type="subTitle"/>
          </p:nvPr>
        </p:nvSpPr>
        <p:spPr>
          <a:xfrm>
            <a:off x="2357761"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5" name="Google Shape;165;p20"/>
          <p:cNvSpPr txBox="1"/>
          <p:nvPr>
            <p:ph idx="26" type="subTitle"/>
          </p:nvPr>
        </p:nvSpPr>
        <p:spPr>
          <a:xfrm>
            <a:off x="4095747"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6" name="Google Shape;166;p20"/>
          <p:cNvSpPr txBox="1"/>
          <p:nvPr>
            <p:ph idx="27" type="subTitle"/>
          </p:nvPr>
        </p:nvSpPr>
        <p:spPr>
          <a:xfrm>
            <a:off x="5757534"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7" name="Google Shape;167;p20"/>
          <p:cNvSpPr txBox="1"/>
          <p:nvPr>
            <p:ph idx="28" type="subTitle"/>
          </p:nvPr>
        </p:nvSpPr>
        <p:spPr>
          <a:xfrm>
            <a:off x="7495520"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8" name="Google Shape;168;p20"/>
          <p:cNvSpPr txBox="1"/>
          <p:nvPr>
            <p:ph idx="29" type="subTitle"/>
          </p:nvPr>
        </p:nvSpPr>
        <p:spPr>
          <a:xfrm>
            <a:off x="619775"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9" name="Google Shape;169;p20"/>
          <p:cNvSpPr txBox="1"/>
          <p:nvPr>
            <p:ph idx="30" type="subTitle"/>
          </p:nvPr>
        </p:nvSpPr>
        <p:spPr>
          <a:xfrm>
            <a:off x="2357761"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0" name="Google Shape;170;p20"/>
          <p:cNvSpPr txBox="1"/>
          <p:nvPr>
            <p:ph idx="31" type="subTitle"/>
          </p:nvPr>
        </p:nvSpPr>
        <p:spPr>
          <a:xfrm>
            <a:off x="4095747"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1" name="Google Shape;171;p20"/>
          <p:cNvSpPr txBox="1"/>
          <p:nvPr>
            <p:ph idx="32" type="subTitle"/>
          </p:nvPr>
        </p:nvSpPr>
        <p:spPr>
          <a:xfrm>
            <a:off x="5757534"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2" name="Google Shape;172;p20"/>
          <p:cNvSpPr txBox="1"/>
          <p:nvPr>
            <p:ph idx="33" type="subTitle"/>
          </p:nvPr>
        </p:nvSpPr>
        <p:spPr>
          <a:xfrm>
            <a:off x="7495520"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3" name="Google Shape;173;p2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idx="3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75" name="Google Shape;175;p20"/>
          <p:cNvSpPr txBox="1"/>
          <p:nvPr>
            <p:ph idx="3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6" name="Google Shape;176;p20"/>
          <p:cNvSpPr txBox="1"/>
          <p:nvPr>
            <p:ph idx="3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 activity">
  <p:cSld name="CUSTOM_3">
    <p:spTree>
      <p:nvGrpSpPr>
        <p:cNvPr id="177" name="Shape 177"/>
        <p:cNvGrpSpPr/>
        <p:nvPr/>
      </p:nvGrpSpPr>
      <p:grpSpPr>
        <a:xfrm>
          <a:off x="0" y="0"/>
          <a:ext cx="0" cy="0"/>
          <a:chOff x="0" y="0"/>
          <a:chExt cx="0" cy="0"/>
        </a:xfrm>
      </p:grpSpPr>
      <p:sp>
        <p:nvSpPr>
          <p:cNvPr id="178" name="Google Shape;178;p21"/>
          <p:cNvSpPr/>
          <p:nvPr/>
        </p:nvSpPr>
        <p:spPr>
          <a:xfrm>
            <a:off x="3276317" y="880625"/>
            <a:ext cx="2934000" cy="42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1"/>
          <p:cNvSpPr/>
          <p:nvPr/>
        </p:nvSpPr>
        <p:spPr>
          <a:xfrm>
            <a:off x="342500" y="880625"/>
            <a:ext cx="2934000" cy="42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1"/>
          <p:cNvSpPr/>
          <p:nvPr/>
        </p:nvSpPr>
        <p:spPr>
          <a:xfrm>
            <a:off x="6210133" y="880625"/>
            <a:ext cx="2934000" cy="42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81" name="Google Shape;181;p21"/>
          <p:cNvSpPr txBox="1"/>
          <p:nvPr>
            <p:ph type="title"/>
          </p:nvPr>
        </p:nvSpPr>
        <p:spPr>
          <a:xfrm>
            <a:off x="519750" y="145550"/>
            <a:ext cx="8442000" cy="657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82" name="Google Shape;182;p21"/>
          <p:cNvSpPr txBox="1"/>
          <p:nvPr>
            <p:ph idx="1" type="subTitle"/>
          </p:nvPr>
        </p:nvSpPr>
        <p:spPr>
          <a:xfrm>
            <a:off x="569100" y="1581350"/>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1"/>
          <p:cNvSpPr txBox="1"/>
          <p:nvPr>
            <p:ph idx="2" type="body"/>
          </p:nvPr>
        </p:nvSpPr>
        <p:spPr>
          <a:xfrm>
            <a:off x="575100" y="2156600"/>
            <a:ext cx="2426100" cy="188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4" name="Google Shape;184;p21"/>
          <p:cNvSpPr txBox="1"/>
          <p:nvPr>
            <p:ph idx="3" type="title"/>
          </p:nvPr>
        </p:nvSpPr>
        <p:spPr>
          <a:xfrm>
            <a:off x="345407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5" name="Google Shape;185;p21"/>
          <p:cNvSpPr txBox="1"/>
          <p:nvPr>
            <p:ph idx="4" type="title"/>
          </p:nvPr>
        </p:nvSpPr>
        <p:spPr>
          <a:xfrm>
            <a:off x="3454075" y="8738550"/>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6" name="Google Shape;186;p21"/>
          <p:cNvSpPr txBox="1"/>
          <p:nvPr>
            <p:ph idx="5" type="title"/>
          </p:nvPr>
        </p:nvSpPr>
        <p:spPr>
          <a:xfrm>
            <a:off x="639312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7" name="Google Shape;187;p21"/>
          <p:cNvSpPr txBox="1"/>
          <p:nvPr>
            <p:ph idx="6" type="subTitle"/>
          </p:nvPr>
        </p:nvSpPr>
        <p:spPr>
          <a:xfrm>
            <a:off x="350961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1"/>
          <p:cNvSpPr txBox="1"/>
          <p:nvPr>
            <p:ph idx="7" type="subTitle"/>
          </p:nvPr>
        </p:nvSpPr>
        <p:spPr>
          <a:xfrm>
            <a:off x="645716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txBox="1"/>
          <p:nvPr>
            <p:ph idx="8"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91" name="Google Shape;191;p21"/>
          <p:cNvSpPr txBox="1"/>
          <p:nvPr>
            <p:ph idx="9"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92" name="Google Shape;192;p21"/>
          <p:cNvSpPr txBox="1"/>
          <p:nvPr>
            <p:ph idx="1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5">
    <p:bg>
      <p:bgPr>
        <a:solidFill>
          <a:schemeClr val="accent1"/>
        </a:solidFill>
      </p:bgPr>
    </p:bg>
    <p:spTree>
      <p:nvGrpSpPr>
        <p:cNvPr id="193" name="Shape 193"/>
        <p:cNvGrpSpPr/>
        <p:nvPr/>
      </p:nvGrpSpPr>
      <p:grpSpPr>
        <a:xfrm>
          <a:off x="0" y="0"/>
          <a:ext cx="0" cy="0"/>
          <a:chOff x="0" y="0"/>
          <a:chExt cx="0" cy="0"/>
        </a:xfrm>
      </p:grpSpPr>
      <p:sp>
        <p:nvSpPr>
          <p:cNvPr id="194" name="Google Shape;194;p22"/>
          <p:cNvSpPr txBox="1"/>
          <p:nvPr>
            <p:ph type="title"/>
          </p:nvPr>
        </p:nvSpPr>
        <p:spPr>
          <a:xfrm>
            <a:off x="347550" y="2071050"/>
            <a:ext cx="8652300" cy="1001400"/>
          </a:xfrm>
          <a:prstGeom prst="rect">
            <a:avLst/>
          </a:prstGeom>
        </p:spPr>
        <p:txBody>
          <a:bodyPr anchorCtr="0" anchor="t" bIns="91425" lIns="91425" spcFirstLastPara="1" rIns="91425" wrap="square" tIns="91425">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95" name="Google Shape;195;p22"/>
          <p:cNvSpPr txBox="1"/>
          <p:nvPr>
            <p:ph idx="1" type="subTitle"/>
          </p:nvPr>
        </p:nvSpPr>
        <p:spPr>
          <a:xfrm>
            <a:off x="2725800" y="3166225"/>
            <a:ext cx="3692400" cy="757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2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98" name="Google Shape;198;p2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99" name="Google Shape;199;p2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e structure">
  <p:cSld name="CUSTOM_4">
    <p:spTree>
      <p:nvGrpSpPr>
        <p:cNvPr id="200" name="Shape 200"/>
        <p:cNvGrpSpPr/>
        <p:nvPr/>
      </p:nvGrpSpPr>
      <p:grpSpPr>
        <a:xfrm>
          <a:off x="0" y="0"/>
          <a:ext cx="0" cy="0"/>
          <a:chOff x="0" y="0"/>
          <a:chExt cx="0" cy="0"/>
        </a:xfrm>
      </p:grpSpPr>
      <p:sp>
        <p:nvSpPr>
          <p:cNvPr id="201" name="Google Shape;201;p2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3" name="Google Shape;203;p2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4" name="Google Shape;204;p2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1">
  <p:cSld name="CUSTOM_13">
    <p:spTree>
      <p:nvGrpSpPr>
        <p:cNvPr id="205" name="Shape 205"/>
        <p:cNvGrpSpPr/>
        <p:nvPr/>
      </p:nvGrpSpPr>
      <p:grpSpPr>
        <a:xfrm>
          <a:off x="0" y="0"/>
          <a:ext cx="0" cy="0"/>
          <a:chOff x="0" y="0"/>
          <a:chExt cx="0" cy="0"/>
        </a:xfrm>
      </p:grpSpPr>
      <p:sp>
        <p:nvSpPr>
          <p:cNvPr id="206" name="Google Shape;206;p24"/>
          <p:cNvSpPr/>
          <p:nvPr/>
        </p:nvSpPr>
        <p:spPr>
          <a:xfrm>
            <a:off x="343100" y="0"/>
            <a:ext cx="4296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07" name="Google Shape;207;p2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9" name="Google Shape;209;p2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0" name="Google Shape;210;p2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1" name="Google Shape;211;p24"/>
          <p:cNvSpPr/>
          <p:nvPr>
            <p:ph idx="4" type="pic"/>
          </p:nvPr>
        </p:nvSpPr>
        <p:spPr>
          <a:xfrm>
            <a:off x="4977650" y="386948"/>
            <a:ext cx="3824100" cy="2096100"/>
          </a:xfrm>
          <a:prstGeom prst="trapezoid">
            <a:avLst>
              <a:gd fmla="val 25000" name="adj"/>
            </a:avLst>
          </a:prstGeom>
          <a:noFill/>
          <a:ln>
            <a:noFill/>
          </a:ln>
        </p:spPr>
      </p:sp>
      <p:sp>
        <p:nvSpPr>
          <p:cNvPr id="212" name="Google Shape;212;p24"/>
          <p:cNvSpPr/>
          <p:nvPr>
            <p:ph idx="5" type="pic"/>
          </p:nvPr>
        </p:nvSpPr>
        <p:spPr>
          <a:xfrm>
            <a:off x="784550" y="326525"/>
            <a:ext cx="3413100" cy="2198100"/>
          </a:xfrm>
          <a:prstGeom prst="ellipse">
            <a:avLst/>
          </a:prstGeom>
          <a:noFill/>
          <a:ln>
            <a:noFill/>
          </a:ln>
        </p:spPr>
      </p:sp>
      <p:sp>
        <p:nvSpPr>
          <p:cNvPr id="213" name="Google Shape;213;p24"/>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14" name="Google Shape;214;p24"/>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15" name="Google Shape;215;p24"/>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6" name="Google Shape;216;p24"/>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2">
  <p:cSld name="CUSTOM_13_1">
    <p:spTree>
      <p:nvGrpSpPr>
        <p:cNvPr id="217" name="Shape 217"/>
        <p:cNvGrpSpPr/>
        <p:nvPr/>
      </p:nvGrpSpPr>
      <p:grpSpPr>
        <a:xfrm>
          <a:off x="0" y="0"/>
          <a:ext cx="0" cy="0"/>
          <a:chOff x="0" y="0"/>
          <a:chExt cx="0" cy="0"/>
        </a:xfrm>
      </p:grpSpPr>
      <p:sp>
        <p:nvSpPr>
          <p:cNvPr id="218" name="Google Shape;218;p25"/>
          <p:cNvSpPr/>
          <p:nvPr/>
        </p:nvSpPr>
        <p:spPr>
          <a:xfrm>
            <a:off x="343100" y="0"/>
            <a:ext cx="4296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19" name="Google Shape;219;p2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1" name="Google Shape;221;p2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2" name="Google Shape;222;p2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3" name="Google Shape;223;p25"/>
          <p:cNvSpPr/>
          <p:nvPr>
            <p:ph idx="4" type="pic"/>
          </p:nvPr>
        </p:nvSpPr>
        <p:spPr>
          <a:xfrm>
            <a:off x="4977650" y="386948"/>
            <a:ext cx="3824100" cy="2096100"/>
          </a:xfrm>
          <a:prstGeom prst="trapezoid">
            <a:avLst>
              <a:gd fmla="val 25000" name="adj"/>
            </a:avLst>
          </a:prstGeom>
          <a:noFill/>
          <a:ln>
            <a:noFill/>
          </a:ln>
        </p:spPr>
      </p:sp>
      <p:sp>
        <p:nvSpPr>
          <p:cNvPr id="224" name="Google Shape;224;p25"/>
          <p:cNvSpPr/>
          <p:nvPr>
            <p:ph idx="5" type="pic"/>
          </p:nvPr>
        </p:nvSpPr>
        <p:spPr>
          <a:xfrm>
            <a:off x="784550" y="326525"/>
            <a:ext cx="3413100" cy="2198100"/>
          </a:xfrm>
          <a:prstGeom prst="ellipse">
            <a:avLst/>
          </a:prstGeom>
          <a:noFill/>
          <a:ln>
            <a:noFill/>
          </a:ln>
        </p:spPr>
      </p:sp>
      <p:sp>
        <p:nvSpPr>
          <p:cNvPr id="225" name="Google Shape;225;p25"/>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26" name="Google Shape;226;p25"/>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27" name="Google Shape;227;p25"/>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8" name="Google Shape;228;p25"/>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3">
  <p:cSld name="CUSTOM_13_1_1">
    <p:spTree>
      <p:nvGrpSpPr>
        <p:cNvPr id="229" name="Shape 229"/>
        <p:cNvGrpSpPr/>
        <p:nvPr/>
      </p:nvGrpSpPr>
      <p:grpSpPr>
        <a:xfrm>
          <a:off x="0" y="0"/>
          <a:ext cx="0" cy="0"/>
          <a:chOff x="0" y="0"/>
          <a:chExt cx="0" cy="0"/>
        </a:xfrm>
      </p:grpSpPr>
      <p:sp>
        <p:nvSpPr>
          <p:cNvPr id="230" name="Google Shape;230;p2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2" name="Google Shape;232;p26"/>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3" name="Google Shape;233;p26"/>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4" name="Google Shape;234;p26"/>
          <p:cNvSpPr/>
          <p:nvPr>
            <p:ph idx="4" type="pic"/>
          </p:nvPr>
        </p:nvSpPr>
        <p:spPr>
          <a:xfrm>
            <a:off x="4977650" y="386948"/>
            <a:ext cx="3824100" cy="2096100"/>
          </a:xfrm>
          <a:prstGeom prst="trapezoid">
            <a:avLst>
              <a:gd fmla="val 25000" name="adj"/>
            </a:avLst>
          </a:prstGeom>
          <a:noFill/>
          <a:ln>
            <a:noFill/>
          </a:ln>
        </p:spPr>
      </p:sp>
      <p:sp>
        <p:nvSpPr>
          <p:cNvPr id="235" name="Google Shape;235;p26"/>
          <p:cNvSpPr/>
          <p:nvPr>
            <p:ph idx="5" type="pic"/>
          </p:nvPr>
        </p:nvSpPr>
        <p:spPr>
          <a:xfrm>
            <a:off x="784550" y="326525"/>
            <a:ext cx="3413100" cy="2198100"/>
          </a:xfrm>
          <a:prstGeom prst="ellipse">
            <a:avLst/>
          </a:prstGeom>
          <a:noFill/>
          <a:ln>
            <a:noFill/>
          </a:ln>
        </p:spPr>
      </p:sp>
      <p:sp>
        <p:nvSpPr>
          <p:cNvPr id="236" name="Google Shape;236;p26"/>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7" name="Google Shape;237;p26"/>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8" name="Google Shape;238;p26"/>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9" name="Google Shape;239;p26"/>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1">
  <p:cSld name="CUSTOM_2_2_1">
    <p:spTree>
      <p:nvGrpSpPr>
        <p:cNvPr id="240" name="Shape 240"/>
        <p:cNvGrpSpPr/>
        <p:nvPr/>
      </p:nvGrpSpPr>
      <p:grpSpPr>
        <a:xfrm>
          <a:off x="0" y="0"/>
          <a:ext cx="0" cy="0"/>
          <a:chOff x="0" y="0"/>
          <a:chExt cx="0" cy="0"/>
        </a:xfrm>
      </p:grpSpPr>
      <p:sp>
        <p:nvSpPr>
          <p:cNvPr id="241" name="Google Shape;241;p27"/>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7"/>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7"/>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244" name="Google Shape;244;p27"/>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27"/>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6" name="Google Shape;246;p27"/>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7" name="Google Shape;247;p2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49" name="Google Shape;249;p27"/>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50" name="Google Shape;250;p27"/>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2">
  <p:cSld name="CUSTOM_2_2_1_1">
    <p:bg>
      <p:bgPr>
        <a:solidFill>
          <a:schemeClr val="dk1"/>
        </a:solidFill>
      </p:bgPr>
    </p:bg>
    <p:spTree>
      <p:nvGrpSpPr>
        <p:cNvPr id="251" name="Shape 251"/>
        <p:cNvGrpSpPr/>
        <p:nvPr/>
      </p:nvGrpSpPr>
      <p:grpSpPr>
        <a:xfrm>
          <a:off x="0" y="0"/>
          <a:ext cx="0" cy="0"/>
          <a:chOff x="0" y="0"/>
          <a:chExt cx="0" cy="0"/>
        </a:xfrm>
      </p:grpSpPr>
      <p:sp>
        <p:nvSpPr>
          <p:cNvPr id="252" name="Google Shape;252;p28"/>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8"/>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8"/>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255" name="Google Shape;255;p28"/>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28"/>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7" name="Google Shape;257;p28"/>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8" name="Google Shape;258;p28"/>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0" name="Google Shape;260;p28"/>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1" name="Google Shape;261;p28"/>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1">
  <p:cSld name="CUSTOM_6">
    <p:bg>
      <p:bgPr>
        <a:solidFill>
          <a:schemeClr val="accent1"/>
        </a:solidFill>
      </p:bgPr>
    </p:bg>
    <p:spTree>
      <p:nvGrpSpPr>
        <p:cNvPr id="262" name="Shape 262"/>
        <p:cNvGrpSpPr/>
        <p:nvPr/>
      </p:nvGrpSpPr>
      <p:grpSpPr>
        <a:xfrm>
          <a:off x="0" y="0"/>
          <a:ext cx="0" cy="0"/>
          <a:chOff x="0" y="0"/>
          <a:chExt cx="0" cy="0"/>
        </a:xfrm>
      </p:grpSpPr>
      <p:sp>
        <p:nvSpPr>
          <p:cNvPr id="263" name="Google Shape;263;p29"/>
          <p:cNvSpPr/>
          <p:nvPr/>
        </p:nvSpPr>
        <p:spPr>
          <a:xfrm>
            <a:off x="3468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64" name="Google Shape;264;p2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6" name="Google Shape;266;p29"/>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7" name="Google Shape;267;p29"/>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68" name="Google Shape;268;p29"/>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29"/>
          <p:cNvSpPr/>
          <p:nvPr/>
        </p:nvSpPr>
        <p:spPr>
          <a:xfrm>
            <a:off x="3280550" y="0"/>
            <a:ext cx="2933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70" name="Google Shape;270;p29"/>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29"/>
          <p:cNvSpPr/>
          <p:nvPr/>
        </p:nvSpPr>
        <p:spPr>
          <a:xfrm>
            <a:off x="62142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72" name="Google Shape;272;p29"/>
          <p:cNvSpPr txBox="1"/>
          <p:nvPr>
            <p:ph idx="6" type="subTitle"/>
          </p:nvPr>
        </p:nvSpPr>
        <p:spPr>
          <a:xfrm>
            <a:off x="64169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29"/>
          <p:cNvSpPr/>
          <p:nvPr>
            <p:ph idx="7" type="pic"/>
          </p:nvPr>
        </p:nvSpPr>
        <p:spPr>
          <a:xfrm>
            <a:off x="626397" y="1905927"/>
            <a:ext cx="865800" cy="865800"/>
          </a:xfrm>
          <a:prstGeom prst="teardrop">
            <a:avLst>
              <a:gd fmla="val 100000" name="adj"/>
            </a:avLst>
          </a:prstGeom>
          <a:noFill/>
          <a:ln>
            <a:noFill/>
          </a:ln>
        </p:spPr>
      </p:sp>
      <p:sp>
        <p:nvSpPr>
          <p:cNvPr id="274" name="Google Shape;274;p29"/>
          <p:cNvSpPr/>
          <p:nvPr>
            <p:ph idx="8" type="pic"/>
          </p:nvPr>
        </p:nvSpPr>
        <p:spPr>
          <a:xfrm>
            <a:off x="2041233" y="986175"/>
            <a:ext cx="1054800" cy="1054800"/>
          </a:xfrm>
          <a:prstGeom prst="diamond">
            <a:avLst/>
          </a:prstGeom>
          <a:noFill/>
          <a:ln>
            <a:noFill/>
          </a:ln>
        </p:spPr>
      </p:sp>
      <p:sp>
        <p:nvSpPr>
          <p:cNvPr id="275" name="Google Shape;275;p29"/>
          <p:cNvSpPr/>
          <p:nvPr>
            <p:ph idx="9" type="pic"/>
          </p:nvPr>
        </p:nvSpPr>
        <p:spPr>
          <a:xfrm>
            <a:off x="626397" y="3256649"/>
            <a:ext cx="865800" cy="865800"/>
          </a:xfrm>
          <a:prstGeom prst="octagon">
            <a:avLst>
              <a:gd fmla="val 29289" name="adj"/>
            </a:avLst>
          </a:prstGeom>
          <a:noFill/>
          <a:ln>
            <a:noFill/>
          </a:ln>
        </p:spPr>
      </p:sp>
      <p:sp>
        <p:nvSpPr>
          <p:cNvPr id="276" name="Google Shape;276;p29"/>
          <p:cNvSpPr/>
          <p:nvPr>
            <p:ph idx="13" type="pic"/>
          </p:nvPr>
        </p:nvSpPr>
        <p:spPr>
          <a:xfrm>
            <a:off x="2016263" y="2431449"/>
            <a:ext cx="1104900" cy="865800"/>
          </a:xfrm>
          <a:prstGeom prst="parallelogram">
            <a:avLst>
              <a:gd fmla="val 25000" name="adj"/>
            </a:avLst>
          </a:prstGeom>
          <a:noFill/>
          <a:ln>
            <a:noFill/>
          </a:ln>
        </p:spPr>
      </p:sp>
      <p:sp>
        <p:nvSpPr>
          <p:cNvPr id="277" name="Google Shape;277;p29"/>
          <p:cNvSpPr/>
          <p:nvPr>
            <p:ph idx="14" type="pic"/>
          </p:nvPr>
        </p:nvSpPr>
        <p:spPr>
          <a:xfrm>
            <a:off x="2031976" y="3738145"/>
            <a:ext cx="1054800" cy="865800"/>
          </a:xfrm>
          <a:prstGeom prst="trapezoid">
            <a:avLst>
              <a:gd fmla="val 12350" name="adj"/>
            </a:avLst>
          </a:prstGeom>
          <a:noFill/>
          <a:ln>
            <a:noFill/>
          </a:ln>
        </p:spPr>
      </p:sp>
      <p:sp>
        <p:nvSpPr>
          <p:cNvPr id="278" name="Google Shape;278;p29"/>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79" name="Google Shape;279;p29"/>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0" name="Google Shape;280;p29"/>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1" name="Google Shape;281;p29"/>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2" name="Google Shape;282;p29"/>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3" name="Google Shape;283;p29"/>
          <p:cNvSpPr/>
          <p:nvPr>
            <p:ph idx="20" type="pic"/>
          </p:nvPr>
        </p:nvSpPr>
        <p:spPr>
          <a:xfrm>
            <a:off x="3559772" y="1911802"/>
            <a:ext cx="865800" cy="865800"/>
          </a:xfrm>
          <a:prstGeom prst="teardrop">
            <a:avLst>
              <a:gd fmla="val 100000" name="adj"/>
            </a:avLst>
          </a:prstGeom>
          <a:noFill/>
          <a:ln>
            <a:noFill/>
          </a:ln>
        </p:spPr>
      </p:sp>
      <p:sp>
        <p:nvSpPr>
          <p:cNvPr id="284" name="Google Shape;284;p29"/>
          <p:cNvSpPr/>
          <p:nvPr>
            <p:ph idx="21" type="pic"/>
          </p:nvPr>
        </p:nvSpPr>
        <p:spPr>
          <a:xfrm>
            <a:off x="4974608" y="992050"/>
            <a:ext cx="1054800" cy="1054800"/>
          </a:xfrm>
          <a:prstGeom prst="diamond">
            <a:avLst/>
          </a:prstGeom>
          <a:noFill/>
          <a:ln>
            <a:noFill/>
          </a:ln>
        </p:spPr>
      </p:sp>
      <p:sp>
        <p:nvSpPr>
          <p:cNvPr id="285" name="Google Shape;285;p29"/>
          <p:cNvSpPr/>
          <p:nvPr>
            <p:ph idx="22" type="pic"/>
          </p:nvPr>
        </p:nvSpPr>
        <p:spPr>
          <a:xfrm>
            <a:off x="3559772" y="3262524"/>
            <a:ext cx="865800" cy="865800"/>
          </a:xfrm>
          <a:prstGeom prst="octagon">
            <a:avLst>
              <a:gd fmla="val 29289" name="adj"/>
            </a:avLst>
          </a:prstGeom>
          <a:noFill/>
          <a:ln>
            <a:noFill/>
          </a:ln>
        </p:spPr>
      </p:sp>
      <p:sp>
        <p:nvSpPr>
          <p:cNvPr id="286" name="Google Shape;286;p29"/>
          <p:cNvSpPr/>
          <p:nvPr>
            <p:ph idx="23" type="pic"/>
          </p:nvPr>
        </p:nvSpPr>
        <p:spPr>
          <a:xfrm>
            <a:off x="4949638" y="2437324"/>
            <a:ext cx="1104900" cy="865800"/>
          </a:xfrm>
          <a:prstGeom prst="parallelogram">
            <a:avLst>
              <a:gd fmla="val 25000" name="adj"/>
            </a:avLst>
          </a:prstGeom>
          <a:noFill/>
          <a:ln>
            <a:noFill/>
          </a:ln>
        </p:spPr>
      </p:sp>
      <p:sp>
        <p:nvSpPr>
          <p:cNvPr id="287" name="Google Shape;287;p29"/>
          <p:cNvSpPr/>
          <p:nvPr>
            <p:ph idx="24" type="pic"/>
          </p:nvPr>
        </p:nvSpPr>
        <p:spPr>
          <a:xfrm>
            <a:off x="4965351" y="3744020"/>
            <a:ext cx="1054800" cy="865800"/>
          </a:xfrm>
          <a:prstGeom prst="trapezoid">
            <a:avLst>
              <a:gd fmla="val 12350" name="adj"/>
            </a:avLst>
          </a:prstGeom>
          <a:noFill/>
          <a:ln>
            <a:noFill/>
          </a:ln>
        </p:spPr>
      </p:sp>
      <p:sp>
        <p:nvSpPr>
          <p:cNvPr id="288" name="Google Shape;288;p29"/>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89" name="Google Shape;289;p29"/>
          <p:cNvSpPr txBox="1"/>
          <p:nvPr>
            <p:ph idx="26" type="subTitle"/>
          </p:nvPr>
        </p:nvSpPr>
        <p:spPr>
          <a:xfrm>
            <a:off x="4949636" y="19932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0" name="Google Shape;290;p29"/>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1" name="Google Shape;291;p29"/>
          <p:cNvSpPr txBox="1"/>
          <p:nvPr>
            <p:ph idx="28" type="subTitle"/>
          </p:nvPr>
        </p:nvSpPr>
        <p:spPr>
          <a:xfrm>
            <a:off x="4949636" y="33302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2" name="Google Shape;292;p29"/>
          <p:cNvSpPr txBox="1"/>
          <p:nvPr>
            <p:ph idx="29" type="subTitle"/>
          </p:nvPr>
        </p:nvSpPr>
        <p:spPr>
          <a:xfrm>
            <a:off x="4949636" y="46331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3" name="Google Shape;293;p29"/>
          <p:cNvSpPr/>
          <p:nvPr>
            <p:ph idx="30" type="pic"/>
          </p:nvPr>
        </p:nvSpPr>
        <p:spPr>
          <a:xfrm>
            <a:off x="6493147" y="1905927"/>
            <a:ext cx="865800" cy="865800"/>
          </a:xfrm>
          <a:prstGeom prst="teardrop">
            <a:avLst>
              <a:gd fmla="val 100000" name="adj"/>
            </a:avLst>
          </a:prstGeom>
          <a:noFill/>
          <a:ln>
            <a:noFill/>
          </a:ln>
        </p:spPr>
      </p:sp>
      <p:sp>
        <p:nvSpPr>
          <p:cNvPr id="294" name="Google Shape;294;p29"/>
          <p:cNvSpPr/>
          <p:nvPr>
            <p:ph idx="31" type="pic"/>
          </p:nvPr>
        </p:nvSpPr>
        <p:spPr>
          <a:xfrm>
            <a:off x="7907983" y="986175"/>
            <a:ext cx="1054800" cy="1054800"/>
          </a:xfrm>
          <a:prstGeom prst="diamond">
            <a:avLst/>
          </a:prstGeom>
          <a:noFill/>
          <a:ln>
            <a:noFill/>
          </a:ln>
        </p:spPr>
      </p:sp>
      <p:sp>
        <p:nvSpPr>
          <p:cNvPr id="295" name="Google Shape;295;p29"/>
          <p:cNvSpPr/>
          <p:nvPr>
            <p:ph idx="32" type="pic"/>
          </p:nvPr>
        </p:nvSpPr>
        <p:spPr>
          <a:xfrm>
            <a:off x="6493147" y="3256649"/>
            <a:ext cx="865800" cy="865800"/>
          </a:xfrm>
          <a:prstGeom prst="octagon">
            <a:avLst>
              <a:gd fmla="val 29289" name="adj"/>
            </a:avLst>
          </a:prstGeom>
          <a:noFill/>
          <a:ln>
            <a:noFill/>
          </a:ln>
        </p:spPr>
      </p:sp>
      <p:sp>
        <p:nvSpPr>
          <p:cNvPr id="296" name="Google Shape;296;p29"/>
          <p:cNvSpPr/>
          <p:nvPr>
            <p:ph idx="33" type="pic"/>
          </p:nvPr>
        </p:nvSpPr>
        <p:spPr>
          <a:xfrm>
            <a:off x="7883013" y="2431449"/>
            <a:ext cx="1104900" cy="865800"/>
          </a:xfrm>
          <a:prstGeom prst="parallelogram">
            <a:avLst>
              <a:gd fmla="val 25000" name="adj"/>
            </a:avLst>
          </a:prstGeom>
          <a:noFill/>
          <a:ln>
            <a:noFill/>
          </a:ln>
        </p:spPr>
      </p:sp>
      <p:sp>
        <p:nvSpPr>
          <p:cNvPr id="297" name="Google Shape;297;p29"/>
          <p:cNvSpPr/>
          <p:nvPr>
            <p:ph idx="34" type="pic"/>
          </p:nvPr>
        </p:nvSpPr>
        <p:spPr>
          <a:xfrm>
            <a:off x="7898726" y="3738145"/>
            <a:ext cx="1054800" cy="865800"/>
          </a:xfrm>
          <a:prstGeom prst="trapezoid">
            <a:avLst>
              <a:gd fmla="val 12350" name="adj"/>
            </a:avLst>
          </a:prstGeom>
          <a:noFill/>
          <a:ln>
            <a:noFill/>
          </a:ln>
        </p:spPr>
      </p:sp>
      <p:sp>
        <p:nvSpPr>
          <p:cNvPr id="298" name="Google Shape;298;p29"/>
          <p:cNvSpPr txBox="1"/>
          <p:nvPr>
            <p:ph idx="35" type="subTitle"/>
          </p:nvPr>
        </p:nvSpPr>
        <p:spPr>
          <a:xfrm>
            <a:off x="637362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99" name="Google Shape;299;p29"/>
          <p:cNvSpPr txBox="1"/>
          <p:nvPr>
            <p:ph idx="36" type="subTitle"/>
          </p:nvPr>
        </p:nvSpPr>
        <p:spPr>
          <a:xfrm>
            <a:off x="788301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300" name="Google Shape;300;p29"/>
          <p:cNvSpPr txBox="1"/>
          <p:nvPr>
            <p:ph idx="37" type="subTitle"/>
          </p:nvPr>
        </p:nvSpPr>
        <p:spPr>
          <a:xfrm>
            <a:off x="637362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301" name="Google Shape;301;p29"/>
          <p:cNvSpPr txBox="1"/>
          <p:nvPr>
            <p:ph idx="38" type="subTitle"/>
          </p:nvPr>
        </p:nvSpPr>
        <p:spPr>
          <a:xfrm>
            <a:off x="788301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302" name="Google Shape;302;p29"/>
          <p:cNvSpPr txBox="1"/>
          <p:nvPr>
            <p:ph idx="39" type="subTitle"/>
          </p:nvPr>
        </p:nvSpPr>
        <p:spPr>
          <a:xfrm>
            <a:off x="788301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2">
  <p:cSld name="CUSTOM_2_1_1_1_1_1_1_1_1">
    <p:spTree>
      <p:nvGrpSpPr>
        <p:cNvPr id="303" name="Shape 303"/>
        <p:cNvGrpSpPr/>
        <p:nvPr/>
      </p:nvGrpSpPr>
      <p:grpSpPr>
        <a:xfrm>
          <a:off x="0" y="0"/>
          <a:ext cx="0" cy="0"/>
          <a:chOff x="0" y="0"/>
          <a:chExt cx="0" cy="0"/>
        </a:xfrm>
      </p:grpSpPr>
      <p:sp>
        <p:nvSpPr>
          <p:cNvPr id="304" name="Google Shape;304;p30"/>
          <p:cNvSpPr/>
          <p:nvPr/>
        </p:nvSpPr>
        <p:spPr>
          <a:xfrm>
            <a:off x="0" y="257175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05" name="Google Shape;305;p30"/>
          <p:cNvSpPr/>
          <p:nvPr/>
        </p:nvSpPr>
        <p:spPr>
          <a:xfrm>
            <a:off x="4572000" y="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06" name="Google Shape;306;p30"/>
          <p:cNvSpPr txBox="1"/>
          <p:nvPr>
            <p:ph idx="1" type="subTitle"/>
          </p:nvPr>
        </p:nvSpPr>
        <p:spPr>
          <a:xfrm>
            <a:off x="53919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07" name="Google Shape;307;p30"/>
          <p:cNvSpPr txBox="1"/>
          <p:nvPr>
            <p:ph idx="2" type="subTitle"/>
          </p:nvPr>
        </p:nvSpPr>
        <p:spPr>
          <a:xfrm>
            <a:off x="1025000" y="3597525"/>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08" name="Google Shape;308;p30"/>
          <p:cNvSpPr txBox="1"/>
          <p:nvPr>
            <p:ph idx="3" type="subTitle"/>
          </p:nvPr>
        </p:nvSpPr>
        <p:spPr>
          <a:xfrm>
            <a:off x="10250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09" name="Google Shape;309;p30"/>
          <p:cNvSpPr txBox="1"/>
          <p:nvPr>
            <p:ph idx="4" type="subTitle"/>
          </p:nvPr>
        </p:nvSpPr>
        <p:spPr>
          <a:xfrm>
            <a:off x="5391900" y="361050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310" name="Google Shape;310;p30"/>
          <p:cNvSpPr/>
          <p:nvPr>
            <p:ph idx="5" type="pic"/>
          </p:nvPr>
        </p:nvSpPr>
        <p:spPr>
          <a:xfrm>
            <a:off x="7281668" y="4104482"/>
            <a:ext cx="845100" cy="845100"/>
          </a:xfrm>
          <a:prstGeom prst="teardrop">
            <a:avLst>
              <a:gd fmla="val 100000" name="adj"/>
            </a:avLst>
          </a:prstGeom>
          <a:noFill/>
          <a:ln>
            <a:noFill/>
          </a:ln>
        </p:spPr>
      </p:sp>
      <p:sp>
        <p:nvSpPr>
          <p:cNvPr id="311" name="Google Shape;311;p30"/>
          <p:cNvSpPr/>
          <p:nvPr>
            <p:ph idx="6" type="pic"/>
          </p:nvPr>
        </p:nvSpPr>
        <p:spPr>
          <a:xfrm>
            <a:off x="2766425" y="82475"/>
            <a:ext cx="1033800" cy="1033800"/>
          </a:xfrm>
          <a:prstGeom prst="diamond">
            <a:avLst/>
          </a:prstGeom>
          <a:noFill/>
          <a:ln>
            <a:noFill/>
          </a:ln>
        </p:spPr>
      </p:sp>
      <p:sp>
        <p:nvSpPr>
          <p:cNvPr id="312" name="Google Shape;312;p30"/>
          <p:cNvSpPr/>
          <p:nvPr>
            <p:ph idx="7" type="pic"/>
          </p:nvPr>
        </p:nvSpPr>
        <p:spPr>
          <a:xfrm>
            <a:off x="1694350" y="1590164"/>
            <a:ext cx="1033800" cy="848400"/>
          </a:xfrm>
          <a:prstGeom prst="trapezoid">
            <a:avLst>
              <a:gd fmla="val 12350" name="adj"/>
            </a:avLst>
          </a:prstGeom>
          <a:noFill/>
          <a:ln>
            <a:noFill/>
          </a:ln>
        </p:spPr>
      </p:sp>
      <p:sp>
        <p:nvSpPr>
          <p:cNvPr id="313" name="Google Shape;313;p30"/>
          <p:cNvSpPr/>
          <p:nvPr>
            <p:ph idx="8" type="pic"/>
          </p:nvPr>
        </p:nvSpPr>
        <p:spPr>
          <a:xfrm>
            <a:off x="471375" y="943066"/>
            <a:ext cx="1033800" cy="810000"/>
          </a:xfrm>
          <a:prstGeom prst="parallelogram">
            <a:avLst>
              <a:gd fmla="val 25000" name="adj"/>
            </a:avLst>
          </a:prstGeom>
          <a:noFill/>
          <a:ln>
            <a:noFill/>
          </a:ln>
        </p:spPr>
      </p:sp>
      <p:sp>
        <p:nvSpPr>
          <p:cNvPr id="314" name="Google Shape;314;p30"/>
          <p:cNvSpPr/>
          <p:nvPr>
            <p:ph idx="9" type="pic"/>
          </p:nvPr>
        </p:nvSpPr>
        <p:spPr>
          <a:xfrm>
            <a:off x="7232328" y="208314"/>
            <a:ext cx="943800" cy="943800"/>
          </a:xfrm>
          <a:prstGeom prst="pentagon">
            <a:avLst>
              <a:gd fmla="val 105146" name="hf"/>
              <a:gd fmla="val 110557" name="vf"/>
            </a:avLst>
          </a:prstGeom>
          <a:noFill/>
          <a:ln>
            <a:noFill/>
          </a:ln>
        </p:spPr>
      </p:sp>
      <p:sp>
        <p:nvSpPr>
          <p:cNvPr id="315" name="Google Shape;315;p30"/>
          <p:cNvSpPr/>
          <p:nvPr>
            <p:ph idx="13" type="pic"/>
          </p:nvPr>
        </p:nvSpPr>
        <p:spPr>
          <a:xfrm>
            <a:off x="4926593" y="1453373"/>
            <a:ext cx="845100" cy="845100"/>
          </a:xfrm>
          <a:prstGeom prst="octagon">
            <a:avLst>
              <a:gd fmla="val 29289" name="adj"/>
            </a:avLst>
          </a:prstGeom>
          <a:noFill/>
          <a:ln>
            <a:noFill/>
          </a:ln>
        </p:spPr>
      </p:sp>
      <p:sp>
        <p:nvSpPr>
          <p:cNvPr id="316" name="Google Shape;316;p30"/>
          <p:cNvSpPr/>
          <p:nvPr>
            <p:ph idx="14" type="pic"/>
          </p:nvPr>
        </p:nvSpPr>
        <p:spPr>
          <a:xfrm>
            <a:off x="3337313" y="1453363"/>
            <a:ext cx="925800" cy="925800"/>
          </a:xfrm>
          <a:prstGeom prst="teardrop">
            <a:avLst>
              <a:gd fmla="val 100000" name="adj"/>
            </a:avLst>
          </a:prstGeom>
          <a:noFill/>
          <a:ln>
            <a:noFill/>
          </a:ln>
        </p:spPr>
      </p:sp>
      <p:sp>
        <p:nvSpPr>
          <p:cNvPr id="317" name="Google Shape;317;p30"/>
          <p:cNvSpPr/>
          <p:nvPr>
            <p:ph idx="15" type="pic"/>
          </p:nvPr>
        </p:nvSpPr>
        <p:spPr>
          <a:xfrm>
            <a:off x="5117041" y="2817273"/>
            <a:ext cx="1078500" cy="845100"/>
          </a:xfrm>
          <a:prstGeom prst="parallelogram">
            <a:avLst>
              <a:gd fmla="val 25000" name="adj"/>
            </a:avLst>
          </a:prstGeom>
          <a:noFill/>
          <a:ln>
            <a:noFill/>
          </a:ln>
        </p:spPr>
      </p:sp>
      <p:sp>
        <p:nvSpPr>
          <p:cNvPr id="318" name="Google Shape;318;p30"/>
          <p:cNvSpPr/>
          <p:nvPr>
            <p:ph idx="16" type="pic"/>
          </p:nvPr>
        </p:nvSpPr>
        <p:spPr>
          <a:xfrm>
            <a:off x="942143" y="2666705"/>
            <a:ext cx="943800" cy="943800"/>
          </a:xfrm>
          <a:prstGeom prst="pentagon">
            <a:avLst>
              <a:gd fmla="val 105146" name="hf"/>
              <a:gd fmla="val 110557" name="vf"/>
            </a:avLst>
          </a:prstGeom>
          <a:noFill/>
          <a:ln>
            <a:noFill/>
          </a:ln>
        </p:spPr>
      </p:sp>
      <p:sp>
        <p:nvSpPr>
          <p:cNvPr id="319" name="Google Shape;319;p30"/>
          <p:cNvSpPr/>
          <p:nvPr>
            <p:ph idx="17" type="pic"/>
          </p:nvPr>
        </p:nvSpPr>
        <p:spPr>
          <a:xfrm>
            <a:off x="3001785" y="2765398"/>
            <a:ext cx="1078500" cy="845100"/>
          </a:xfrm>
          <a:prstGeom prst="parallelogram">
            <a:avLst>
              <a:gd fmla="val 25000" name="adj"/>
            </a:avLst>
          </a:prstGeom>
          <a:noFill/>
          <a:ln>
            <a:noFill/>
          </a:ln>
        </p:spPr>
      </p:sp>
      <p:sp>
        <p:nvSpPr>
          <p:cNvPr id="320" name="Google Shape;320;p30"/>
          <p:cNvSpPr/>
          <p:nvPr>
            <p:ph idx="18" type="pic"/>
          </p:nvPr>
        </p:nvSpPr>
        <p:spPr>
          <a:xfrm>
            <a:off x="2733725" y="3996724"/>
            <a:ext cx="943800" cy="943800"/>
          </a:xfrm>
          <a:prstGeom prst="pentagon">
            <a:avLst>
              <a:gd fmla="val 105146" name="hf"/>
              <a:gd fmla="val 110557" name="vf"/>
            </a:avLst>
          </a:prstGeom>
          <a:noFill/>
          <a:ln>
            <a:noFill/>
          </a:ln>
        </p:spPr>
      </p:sp>
      <p:sp>
        <p:nvSpPr>
          <p:cNvPr id="321" name="Google Shape;321;p30"/>
          <p:cNvSpPr/>
          <p:nvPr>
            <p:ph idx="19" type="pic"/>
          </p:nvPr>
        </p:nvSpPr>
        <p:spPr>
          <a:xfrm>
            <a:off x="671603" y="4104479"/>
            <a:ext cx="1029600" cy="845100"/>
          </a:xfrm>
          <a:prstGeom prst="trapezoid">
            <a:avLst>
              <a:gd fmla="val 12350" name="adj"/>
            </a:avLst>
          </a:prstGeom>
          <a:noFill/>
          <a:ln>
            <a:noFill/>
          </a:ln>
        </p:spPr>
      </p:sp>
      <p:sp>
        <p:nvSpPr>
          <p:cNvPr id="322" name="Google Shape;322;p30"/>
          <p:cNvSpPr/>
          <p:nvPr>
            <p:ph idx="20" type="pic"/>
          </p:nvPr>
        </p:nvSpPr>
        <p:spPr>
          <a:xfrm>
            <a:off x="5117047" y="176817"/>
            <a:ext cx="1078500" cy="845100"/>
          </a:xfrm>
          <a:prstGeom prst="parallelogram">
            <a:avLst>
              <a:gd fmla="val 25000" name="adj"/>
            </a:avLst>
          </a:prstGeom>
          <a:noFill/>
          <a:ln>
            <a:noFill/>
          </a:ln>
        </p:spPr>
      </p:sp>
      <p:sp>
        <p:nvSpPr>
          <p:cNvPr id="323" name="Google Shape;323;p30"/>
          <p:cNvSpPr/>
          <p:nvPr>
            <p:ph idx="21" type="pic"/>
          </p:nvPr>
        </p:nvSpPr>
        <p:spPr>
          <a:xfrm>
            <a:off x="7589511" y="1493717"/>
            <a:ext cx="845100" cy="845100"/>
          </a:xfrm>
          <a:prstGeom prst="teardrop">
            <a:avLst>
              <a:gd fmla="val 100000" name="adj"/>
            </a:avLst>
          </a:prstGeom>
          <a:noFill/>
          <a:ln>
            <a:noFill/>
          </a:ln>
        </p:spPr>
      </p:sp>
      <p:sp>
        <p:nvSpPr>
          <p:cNvPr id="324" name="Google Shape;324;p30"/>
          <p:cNvSpPr/>
          <p:nvPr>
            <p:ph idx="22" type="pic"/>
          </p:nvPr>
        </p:nvSpPr>
        <p:spPr>
          <a:xfrm>
            <a:off x="7405007" y="2680430"/>
            <a:ext cx="1029600" cy="1029600"/>
          </a:xfrm>
          <a:prstGeom prst="diamond">
            <a:avLst/>
          </a:prstGeom>
          <a:noFill/>
          <a:ln>
            <a:noFill/>
          </a:ln>
        </p:spPr>
      </p:sp>
      <p:sp>
        <p:nvSpPr>
          <p:cNvPr id="325" name="Google Shape;325;p30"/>
          <p:cNvSpPr/>
          <p:nvPr>
            <p:ph idx="23" type="pic"/>
          </p:nvPr>
        </p:nvSpPr>
        <p:spPr>
          <a:xfrm>
            <a:off x="5391900" y="3996724"/>
            <a:ext cx="943800" cy="943800"/>
          </a:xfrm>
          <a:prstGeom prst="pentagon">
            <a:avLst>
              <a:gd fmla="val 105146" name="hf"/>
              <a:gd fmla="val 110557" name="vf"/>
            </a:avLst>
          </a:prstGeom>
          <a:noFill/>
          <a:ln>
            <a:noFill/>
          </a:ln>
        </p:spPr>
      </p:sp>
      <p:sp>
        <p:nvSpPr>
          <p:cNvPr id="326" name="Google Shape;326;p30"/>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p:txBody>
      </p:sp>
      <p:sp>
        <p:nvSpPr>
          <p:cNvPr id="327" name="Google Shape;327;p3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txBox="1"/>
          <p:nvPr>
            <p:ph idx="2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29" name="Google Shape;329;p30"/>
          <p:cNvSpPr txBox="1"/>
          <p:nvPr>
            <p:ph idx="2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0" name="Google Shape;330;p30"/>
          <p:cNvSpPr txBox="1"/>
          <p:nvPr>
            <p:ph idx="2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guide id="2" orient="horz" pos="16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
  <p:cSld name="CUSTOM_2_1_1_1_1_1_2">
    <p:spTree>
      <p:nvGrpSpPr>
        <p:cNvPr id="331" name="Shape 331"/>
        <p:cNvGrpSpPr/>
        <p:nvPr/>
      </p:nvGrpSpPr>
      <p:grpSpPr>
        <a:xfrm>
          <a:off x="0" y="0"/>
          <a:ext cx="0" cy="0"/>
          <a:chOff x="0" y="0"/>
          <a:chExt cx="0" cy="0"/>
        </a:xfrm>
      </p:grpSpPr>
      <p:sp>
        <p:nvSpPr>
          <p:cNvPr id="332" name="Google Shape;332;p31"/>
          <p:cNvSpPr/>
          <p:nvPr/>
        </p:nvSpPr>
        <p:spPr>
          <a:xfrm>
            <a:off x="4572000" y="-100"/>
            <a:ext cx="4580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33" name="Google Shape;333;p31"/>
          <p:cNvSpPr txBox="1"/>
          <p:nvPr>
            <p:ph type="title"/>
          </p:nvPr>
        </p:nvSpPr>
        <p:spPr>
          <a:xfrm>
            <a:off x="606176" y="2096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334" name="Google Shape;334;p31"/>
          <p:cNvSpPr txBox="1"/>
          <p:nvPr>
            <p:ph idx="1" type="body"/>
          </p:nvPr>
        </p:nvSpPr>
        <p:spPr>
          <a:xfrm>
            <a:off x="637550" y="1316375"/>
            <a:ext cx="3202500" cy="2028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35" name="Google Shape;335;p31"/>
          <p:cNvSpPr txBox="1"/>
          <p:nvPr>
            <p:ph idx="2" type="title"/>
          </p:nvPr>
        </p:nvSpPr>
        <p:spPr>
          <a:xfrm>
            <a:off x="4903076" y="24017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p:txBody>
      </p:sp>
      <p:sp>
        <p:nvSpPr>
          <p:cNvPr id="336" name="Google Shape;336;p31"/>
          <p:cNvSpPr txBox="1"/>
          <p:nvPr>
            <p:ph idx="3" type="body"/>
          </p:nvPr>
        </p:nvSpPr>
        <p:spPr>
          <a:xfrm>
            <a:off x="4934450" y="3508475"/>
            <a:ext cx="3202500" cy="137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a:lvl1pPr>
            <a:lvl2pPr indent="-298450" lvl="1" marL="914400">
              <a:spcBef>
                <a:spcPts val="0"/>
              </a:spcBef>
              <a:spcAft>
                <a:spcPts val="0"/>
              </a:spcAft>
              <a:buClr>
                <a:schemeClr val="dk1"/>
              </a:buClr>
              <a:buSzPts val="1100"/>
              <a:buChar char="○"/>
              <a:defRPr/>
            </a:lvl2pPr>
            <a:lvl3pPr indent="-298450" lvl="2" marL="1371600">
              <a:spcBef>
                <a:spcPts val="0"/>
              </a:spcBef>
              <a:spcAft>
                <a:spcPts val="0"/>
              </a:spcAft>
              <a:buClr>
                <a:schemeClr val="dk1"/>
              </a:buClr>
              <a:buSzPts val="1100"/>
              <a:buChar char="■"/>
              <a:defRPr/>
            </a:lvl3pPr>
            <a:lvl4pPr indent="-298450" lvl="3" marL="1828800">
              <a:spcBef>
                <a:spcPts val="0"/>
              </a:spcBef>
              <a:spcAft>
                <a:spcPts val="0"/>
              </a:spcAft>
              <a:buClr>
                <a:schemeClr val="dk1"/>
              </a:buClr>
              <a:buSzPts val="1100"/>
              <a:buChar char="●"/>
              <a:defRPr/>
            </a:lvl4pPr>
            <a:lvl5pPr indent="-298450" lvl="4" marL="2286000">
              <a:spcBef>
                <a:spcPts val="0"/>
              </a:spcBef>
              <a:spcAft>
                <a:spcPts val="0"/>
              </a:spcAft>
              <a:buClr>
                <a:schemeClr val="dk1"/>
              </a:buClr>
              <a:buSzPts val="1100"/>
              <a:buChar char="○"/>
              <a:defRPr/>
            </a:lvl5pPr>
            <a:lvl6pPr indent="-298450" lvl="5" marL="2743200">
              <a:spcBef>
                <a:spcPts val="0"/>
              </a:spcBef>
              <a:spcAft>
                <a:spcPts val="0"/>
              </a:spcAft>
              <a:buClr>
                <a:schemeClr val="dk1"/>
              </a:buClr>
              <a:buSzPts val="1100"/>
              <a:buChar char="■"/>
              <a:defRPr/>
            </a:lvl6pPr>
            <a:lvl7pPr indent="-298450" lvl="6" marL="3200400">
              <a:spcBef>
                <a:spcPts val="0"/>
              </a:spcBef>
              <a:spcAft>
                <a:spcPts val="0"/>
              </a:spcAft>
              <a:buClr>
                <a:schemeClr val="dk1"/>
              </a:buClr>
              <a:buSzPts val="1100"/>
              <a:buChar char="●"/>
              <a:defRPr/>
            </a:lvl7pPr>
            <a:lvl8pPr indent="-298450" lvl="7" marL="3657600">
              <a:spcBef>
                <a:spcPts val="0"/>
              </a:spcBef>
              <a:spcAft>
                <a:spcPts val="0"/>
              </a:spcAft>
              <a:buClr>
                <a:schemeClr val="dk1"/>
              </a:buClr>
              <a:buSzPts val="1100"/>
              <a:buChar char="○"/>
              <a:defRPr/>
            </a:lvl8pPr>
            <a:lvl9pPr indent="-298450" lvl="8" marL="4114800">
              <a:spcBef>
                <a:spcPts val="0"/>
              </a:spcBef>
              <a:spcAft>
                <a:spcPts val="0"/>
              </a:spcAft>
              <a:buClr>
                <a:schemeClr val="dk1"/>
              </a:buClr>
              <a:buSzPts val="1100"/>
              <a:buChar char="■"/>
              <a:defRPr/>
            </a:lvl9pPr>
          </a:lstStyle>
          <a:p/>
        </p:txBody>
      </p:sp>
      <p:sp>
        <p:nvSpPr>
          <p:cNvPr id="337" name="Google Shape;337;p31"/>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9" name="Google Shape;339;p31"/>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40" name="Google Shape;340;p31"/>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_1_1_1_1_1_2_1">
    <p:spTree>
      <p:nvGrpSpPr>
        <p:cNvPr id="341" name="Shape 341"/>
        <p:cNvGrpSpPr/>
        <p:nvPr/>
      </p:nvGrpSpPr>
      <p:grpSpPr>
        <a:xfrm>
          <a:off x="0" y="0"/>
          <a:ext cx="0" cy="0"/>
          <a:chOff x="0" y="0"/>
          <a:chExt cx="0" cy="0"/>
        </a:xfrm>
      </p:grpSpPr>
      <p:sp>
        <p:nvSpPr>
          <p:cNvPr id="342" name="Google Shape;342;p32"/>
          <p:cNvSpPr txBox="1"/>
          <p:nvPr/>
        </p:nvSpPr>
        <p:spPr>
          <a:xfrm>
            <a:off x="91634" y="-352519"/>
            <a:ext cx="3167400" cy="572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343" name="Google Shape;343;p32"/>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44" name="Google Shape;344;p3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46" name="Google Shape;346;p3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47" name="Google Shape;347;p3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2_1_1_1_1_1_2_1_1">
    <p:spTree>
      <p:nvGrpSpPr>
        <p:cNvPr id="348" name="Shape 348"/>
        <p:cNvGrpSpPr/>
        <p:nvPr/>
      </p:nvGrpSpPr>
      <p:grpSpPr>
        <a:xfrm>
          <a:off x="0" y="0"/>
          <a:ext cx="0" cy="0"/>
          <a:chOff x="0" y="0"/>
          <a:chExt cx="0" cy="0"/>
        </a:xfrm>
      </p:grpSpPr>
      <p:sp>
        <p:nvSpPr>
          <p:cNvPr id="349" name="Google Shape;349;p33"/>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3"/>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51" name="Google Shape;351;p33"/>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52" name="Google Shape;352;p33"/>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54" name="Google Shape;354;p33"/>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55" name="Google Shape;355;p33"/>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2_1_1_1_1_1_2_1_1_1">
    <p:bg>
      <p:bgPr>
        <a:solidFill>
          <a:schemeClr val="dk1"/>
        </a:solidFill>
      </p:bgPr>
    </p:bg>
    <p:spTree>
      <p:nvGrpSpPr>
        <p:cNvPr id="356" name="Shape 356"/>
        <p:cNvGrpSpPr/>
        <p:nvPr/>
      </p:nvGrpSpPr>
      <p:grpSpPr>
        <a:xfrm>
          <a:off x="0" y="0"/>
          <a:ext cx="0" cy="0"/>
          <a:chOff x="0" y="0"/>
          <a:chExt cx="0" cy="0"/>
        </a:xfrm>
      </p:grpSpPr>
      <p:sp>
        <p:nvSpPr>
          <p:cNvPr id="357" name="Google Shape;357;p34"/>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34"/>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59" name="Google Shape;359;p34"/>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60" name="Google Shape;360;p34"/>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2" name="Google Shape;362;p3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3" name="Google Shape;363;p3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s">
  <p:cSld name="CUSTOM_2_1_1_1_1_1_2_1_2_1">
    <p:spTree>
      <p:nvGrpSpPr>
        <p:cNvPr id="364" name="Shape 364"/>
        <p:cNvGrpSpPr/>
        <p:nvPr/>
      </p:nvGrpSpPr>
      <p:grpSpPr>
        <a:xfrm>
          <a:off x="0" y="0"/>
          <a:ext cx="0" cy="0"/>
          <a:chOff x="0" y="0"/>
          <a:chExt cx="0" cy="0"/>
        </a:xfrm>
      </p:grpSpPr>
      <p:sp>
        <p:nvSpPr>
          <p:cNvPr id="365" name="Google Shape;365;p35"/>
          <p:cNvSpPr txBox="1"/>
          <p:nvPr>
            <p:ph idx="1" type="body"/>
          </p:nvPr>
        </p:nvSpPr>
        <p:spPr>
          <a:xfrm>
            <a:off x="10438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66" name="Google Shape;366;p35"/>
          <p:cNvSpPr txBox="1"/>
          <p:nvPr>
            <p:ph type="title"/>
          </p:nvPr>
        </p:nvSpPr>
        <p:spPr>
          <a:xfrm>
            <a:off x="328350"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367" name="Google Shape;367;p35"/>
          <p:cNvSpPr/>
          <p:nvPr/>
        </p:nvSpPr>
        <p:spPr>
          <a:xfrm>
            <a:off x="1842125" y="2085075"/>
            <a:ext cx="565200" cy="4239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8" name="Google Shape;368;p35"/>
          <p:cNvSpPr/>
          <p:nvPr/>
        </p:nvSpPr>
        <p:spPr>
          <a:xfrm>
            <a:off x="4490425" y="2029575"/>
            <a:ext cx="534900" cy="5349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9" name="Google Shape;369;p35"/>
          <p:cNvSpPr/>
          <p:nvPr/>
        </p:nvSpPr>
        <p:spPr>
          <a:xfrm rot="2700000">
            <a:off x="7215267" y="2132761"/>
            <a:ext cx="379716" cy="45947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0" name="Google Shape;370;p35"/>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1" name="Google Shape;371;p35"/>
          <p:cNvSpPr txBox="1"/>
          <p:nvPr>
            <p:ph idx="3" type="body"/>
          </p:nvPr>
        </p:nvSpPr>
        <p:spPr>
          <a:xfrm>
            <a:off x="367697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2" name="Google Shape;372;p35"/>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3" name="Google Shape;373;p35"/>
          <p:cNvSpPr txBox="1"/>
          <p:nvPr>
            <p:ph idx="5" type="body"/>
          </p:nvPr>
        </p:nvSpPr>
        <p:spPr>
          <a:xfrm>
            <a:off x="63242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4" name="Google Shape;374;p35"/>
          <p:cNvSpPr txBox="1"/>
          <p:nvPr>
            <p:ph idx="6" type="subTitle"/>
          </p:nvPr>
        </p:nvSpPr>
        <p:spPr>
          <a:xfrm>
            <a:off x="63242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5" name="Google Shape;375;p3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txBox="1"/>
          <p:nvPr>
            <p:ph idx="7"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7" name="Google Shape;377;p35"/>
          <p:cNvSpPr txBox="1"/>
          <p:nvPr>
            <p:ph idx="8"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8" name="Google Shape;378;p35"/>
          <p:cNvSpPr txBox="1"/>
          <p:nvPr>
            <p:ph idx="9"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CUSTOM_2_1_1_1_1_1_2_1_2_1_1">
    <p:spTree>
      <p:nvGrpSpPr>
        <p:cNvPr id="379" name="Shape 379"/>
        <p:cNvGrpSpPr/>
        <p:nvPr/>
      </p:nvGrpSpPr>
      <p:grpSpPr>
        <a:xfrm>
          <a:off x="0" y="0"/>
          <a:ext cx="0" cy="0"/>
          <a:chOff x="0" y="0"/>
          <a:chExt cx="0" cy="0"/>
        </a:xfrm>
      </p:grpSpPr>
      <p:sp>
        <p:nvSpPr>
          <p:cNvPr id="380" name="Google Shape;380;p36"/>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cxnSp>
        <p:nvCxnSpPr>
          <p:cNvPr id="381" name="Google Shape;381;p36"/>
          <p:cNvCxnSpPr/>
          <p:nvPr/>
        </p:nvCxnSpPr>
        <p:spPr>
          <a:xfrm>
            <a:off x="4773100" y="761825"/>
            <a:ext cx="0" cy="3698100"/>
          </a:xfrm>
          <a:prstGeom prst="straightConnector1">
            <a:avLst/>
          </a:prstGeom>
          <a:noFill/>
          <a:ln cap="flat" cmpd="sng" w="9525">
            <a:solidFill>
              <a:schemeClr val="lt1"/>
            </a:solidFill>
            <a:prstDash val="solid"/>
            <a:round/>
            <a:headEnd len="med" w="med" type="triangle"/>
            <a:tailEnd len="med" w="med" type="triangle"/>
          </a:ln>
        </p:spPr>
      </p:cxnSp>
      <p:cxnSp>
        <p:nvCxnSpPr>
          <p:cNvPr id="382" name="Google Shape;382;p36"/>
          <p:cNvCxnSpPr/>
          <p:nvPr/>
        </p:nvCxnSpPr>
        <p:spPr>
          <a:xfrm>
            <a:off x="1009900" y="2470625"/>
            <a:ext cx="7526400" cy="0"/>
          </a:xfrm>
          <a:prstGeom prst="straightConnector1">
            <a:avLst/>
          </a:prstGeom>
          <a:noFill/>
          <a:ln cap="flat" cmpd="sng" w="9525">
            <a:solidFill>
              <a:schemeClr val="lt1"/>
            </a:solidFill>
            <a:prstDash val="solid"/>
            <a:round/>
            <a:headEnd len="med" w="med" type="triangle"/>
            <a:tailEnd len="med" w="med" type="triangle"/>
          </a:ln>
        </p:spPr>
      </p:cxnSp>
      <p:sp>
        <p:nvSpPr>
          <p:cNvPr id="383" name="Google Shape;383;p36"/>
          <p:cNvSpPr/>
          <p:nvPr>
            <p:ph idx="2" type="pic"/>
          </p:nvPr>
        </p:nvSpPr>
        <p:spPr>
          <a:xfrm>
            <a:off x="1976010" y="868478"/>
            <a:ext cx="515100" cy="515100"/>
          </a:xfrm>
          <a:prstGeom prst="teardrop">
            <a:avLst>
              <a:gd fmla="val 100000" name="adj"/>
            </a:avLst>
          </a:prstGeom>
          <a:noFill/>
          <a:ln>
            <a:noFill/>
          </a:ln>
        </p:spPr>
      </p:sp>
      <p:sp>
        <p:nvSpPr>
          <p:cNvPr id="384" name="Google Shape;384;p36"/>
          <p:cNvSpPr/>
          <p:nvPr>
            <p:ph idx="3" type="pic"/>
          </p:nvPr>
        </p:nvSpPr>
        <p:spPr>
          <a:xfrm>
            <a:off x="7293297" y="3715450"/>
            <a:ext cx="627900" cy="627900"/>
          </a:xfrm>
          <a:prstGeom prst="diamond">
            <a:avLst/>
          </a:prstGeom>
          <a:noFill/>
          <a:ln>
            <a:noFill/>
          </a:ln>
        </p:spPr>
      </p:sp>
      <p:sp>
        <p:nvSpPr>
          <p:cNvPr id="385" name="Google Shape;385;p36"/>
          <p:cNvSpPr/>
          <p:nvPr>
            <p:ph idx="4" type="pic"/>
          </p:nvPr>
        </p:nvSpPr>
        <p:spPr>
          <a:xfrm>
            <a:off x="3876878" y="1617353"/>
            <a:ext cx="627900" cy="515100"/>
          </a:xfrm>
          <a:prstGeom prst="trapezoid">
            <a:avLst>
              <a:gd fmla="val 12350" name="adj"/>
            </a:avLst>
          </a:prstGeom>
          <a:noFill/>
          <a:ln>
            <a:noFill/>
          </a:ln>
        </p:spPr>
      </p:sp>
      <p:sp>
        <p:nvSpPr>
          <p:cNvPr id="386" name="Google Shape;386;p36"/>
          <p:cNvSpPr/>
          <p:nvPr>
            <p:ph idx="5" type="pic"/>
          </p:nvPr>
        </p:nvSpPr>
        <p:spPr>
          <a:xfrm>
            <a:off x="5406064" y="868478"/>
            <a:ext cx="657600" cy="515100"/>
          </a:xfrm>
          <a:prstGeom prst="parallelogram">
            <a:avLst>
              <a:gd fmla="val 25000" name="adj"/>
            </a:avLst>
          </a:prstGeom>
          <a:noFill/>
          <a:ln>
            <a:noFill/>
          </a:ln>
        </p:spPr>
      </p:sp>
      <p:sp>
        <p:nvSpPr>
          <p:cNvPr id="387" name="Google Shape;387;p36"/>
          <p:cNvSpPr/>
          <p:nvPr>
            <p:ph idx="6" type="pic"/>
          </p:nvPr>
        </p:nvSpPr>
        <p:spPr>
          <a:xfrm>
            <a:off x="5061306" y="1656719"/>
            <a:ext cx="575700" cy="575700"/>
          </a:xfrm>
          <a:prstGeom prst="pentagon">
            <a:avLst>
              <a:gd fmla="val 105146" name="hf"/>
              <a:gd fmla="val 110557" name="vf"/>
            </a:avLst>
          </a:prstGeom>
          <a:noFill/>
          <a:ln>
            <a:noFill/>
          </a:ln>
        </p:spPr>
      </p:sp>
      <p:sp>
        <p:nvSpPr>
          <p:cNvPr id="388" name="Google Shape;388;p36"/>
          <p:cNvSpPr/>
          <p:nvPr>
            <p:ph idx="7" type="pic"/>
          </p:nvPr>
        </p:nvSpPr>
        <p:spPr>
          <a:xfrm>
            <a:off x="3140485" y="813462"/>
            <a:ext cx="515100" cy="515100"/>
          </a:xfrm>
          <a:prstGeom prst="octagon">
            <a:avLst>
              <a:gd fmla="val 29289" name="adj"/>
            </a:avLst>
          </a:prstGeom>
          <a:noFill/>
          <a:ln>
            <a:noFill/>
          </a:ln>
        </p:spPr>
      </p:sp>
      <p:sp>
        <p:nvSpPr>
          <p:cNvPr id="389" name="Google Shape;389;p36"/>
          <p:cNvSpPr/>
          <p:nvPr>
            <p:ph idx="8" type="pic"/>
          </p:nvPr>
        </p:nvSpPr>
        <p:spPr>
          <a:xfrm>
            <a:off x="3044407" y="3311287"/>
            <a:ext cx="515100" cy="515100"/>
          </a:xfrm>
          <a:prstGeom prst="teardrop">
            <a:avLst>
              <a:gd fmla="val 100000" name="adj"/>
            </a:avLst>
          </a:prstGeom>
          <a:noFill/>
          <a:ln>
            <a:noFill/>
          </a:ln>
        </p:spPr>
      </p:sp>
      <p:sp>
        <p:nvSpPr>
          <p:cNvPr id="390" name="Google Shape;390;p36"/>
          <p:cNvSpPr/>
          <p:nvPr>
            <p:ph idx="9" type="pic"/>
          </p:nvPr>
        </p:nvSpPr>
        <p:spPr>
          <a:xfrm>
            <a:off x="5235484" y="2756837"/>
            <a:ext cx="657600" cy="515100"/>
          </a:xfrm>
          <a:prstGeom prst="parallelogram">
            <a:avLst>
              <a:gd fmla="val 25000" name="adj"/>
            </a:avLst>
          </a:prstGeom>
          <a:noFill/>
          <a:ln>
            <a:noFill/>
          </a:ln>
        </p:spPr>
      </p:sp>
      <p:sp>
        <p:nvSpPr>
          <p:cNvPr id="391" name="Google Shape;391;p36"/>
          <p:cNvSpPr/>
          <p:nvPr>
            <p:ph idx="13" type="pic"/>
          </p:nvPr>
        </p:nvSpPr>
        <p:spPr>
          <a:xfrm>
            <a:off x="3735019" y="2611064"/>
            <a:ext cx="575700" cy="575700"/>
          </a:xfrm>
          <a:prstGeom prst="pentagon">
            <a:avLst>
              <a:gd fmla="val 105146" name="hf"/>
              <a:gd fmla="val 110557" name="vf"/>
            </a:avLst>
          </a:prstGeom>
          <a:noFill/>
          <a:ln>
            <a:noFill/>
          </a:ln>
        </p:spPr>
      </p:sp>
      <p:sp>
        <p:nvSpPr>
          <p:cNvPr id="392" name="Google Shape;392;p36"/>
          <p:cNvSpPr/>
          <p:nvPr>
            <p:ph idx="14" type="pic"/>
          </p:nvPr>
        </p:nvSpPr>
        <p:spPr>
          <a:xfrm>
            <a:off x="5986712" y="1687037"/>
            <a:ext cx="657600" cy="515100"/>
          </a:xfrm>
          <a:prstGeom prst="parallelogram">
            <a:avLst>
              <a:gd fmla="val 25000" name="adj"/>
            </a:avLst>
          </a:prstGeom>
          <a:noFill/>
          <a:ln>
            <a:noFill/>
          </a:ln>
        </p:spPr>
      </p:sp>
      <p:sp>
        <p:nvSpPr>
          <p:cNvPr id="393" name="Google Shape;393;p36"/>
          <p:cNvSpPr/>
          <p:nvPr>
            <p:ph idx="15" type="pic"/>
          </p:nvPr>
        </p:nvSpPr>
        <p:spPr>
          <a:xfrm>
            <a:off x="5986700" y="3473305"/>
            <a:ext cx="575700" cy="575700"/>
          </a:xfrm>
          <a:prstGeom prst="pentagon">
            <a:avLst>
              <a:gd fmla="val 105146" name="hf"/>
              <a:gd fmla="val 110557" name="vf"/>
            </a:avLst>
          </a:prstGeom>
          <a:noFill/>
          <a:ln>
            <a:noFill/>
          </a:ln>
        </p:spPr>
      </p:sp>
      <p:sp>
        <p:nvSpPr>
          <p:cNvPr id="394" name="Google Shape;394;p36"/>
          <p:cNvSpPr/>
          <p:nvPr>
            <p:ph idx="16" type="pic"/>
          </p:nvPr>
        </p:nvSpPr>
        <p:spPr>
          <a:xfrm>
            <a:off x="2182387" y="2641378"/>
            <a:ext cx="627900" cy="515100"/>
          </a:xfrm>
          <a:prstGeom prst="trapezoid">
            <a:avLst>
              <a:gd fmla="val 12350" name="adj"/>
            </a:avLst>
          </a:prstGeom>
          <a:noFill/>
          <a:ln>
            <a:noFill/>
          </a:ln>
        </p:spPr>
      </p:sp>
      <p:sp>
        <p:nvSpPr>
          <p:cNvPr id="395" name="Google Shape;395;p36"/>
          <p:cNvSpPr/>
          <p:nvPr>
            <p:ph idx="17" type="pic"/>
          </p:nvPr>
        </p:nvSpPr>
        <p:spPr>
          <a:xfrm>
            <a:off x="2571711" y="1675003"/>
            <a:ext cx="657600" cy="515100"/>
          </a:xfrm>
          <a:prstGeom prst="parallelogram">
            <a:avLst>
              <a:gd fmla="val 25000" name="adj"/>
            </a:avLst>
          </a:prstGeom>
          <a:noFill/>
          <a:ln>
            <a:noFill/>
          </a:ln>
        </p:spPr>
      </p:sp>
      <p:sp>
        <p:nvSpPr>
          <p:cNvPr id="396" name="Google Shape;396;p36"/>
          <p:cNvSpPr/>
          <p:nvPr>
            <p:ph idx="18" type="pic"/>
          </p:nvPr>
        </p:nvSpPr>
        <p:spPr>
          <a:xfrm>
            <a:off x="6778204" y="2796165"/>
            <a:ext cx="515100" cy="515100"/>
          </a:xfrm>
          <a:prstGeom prst="teardrop">
            <a:avLst>
              <a:gd fmla="val 100000" name="adj"/>
            </a:avLst>
          </a:prstGeom>
          <a:noFill/>
          <a:ln>
            <a:noFill/>
          </a:ln>
        </p:spPr>
      </p:sp>
      <p:sp>
        <p:nvSpPr>
          <p:cNvPr id="397" name="Google Shape;397;p36"/>
          <p:cNvSpPr/>
          <p:nvPr>
            <p:ph idx="19" type="pic"/>
          </p:nvPr>
        </p:nvSpPr>
        <p:spPr>
          <a:xfrm>
            <a:off x="4459150" y="3447212"/>
            <a:ext cx="627900" cy="627900"/>
          </a:xfrm>
          <a:prstGeom prst="diamond">
            <a:avLst/>
          </a:prstGeom>
          <a:noFill/>
          <a:ln>
            <a:noFill/>
          </a:ln>
        </p:spPr>
      </p:sp>
      <p:sp>
        <p:nvSpPr>
          <p:cNvPr id="398" name="Google Shape;398;p36"/>
          <p:cNvSpPr txBox="1"/>
          <p:nvPr>
            <p:ph idx="1" type="subTitle"/>
          </p:nvPr>
        </p:nvSpPr>
        <p:spPr>
          <a:xfrm>
            <a:off x="34755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99" name="Google Shape;399;p36"/>
          <p:cNvSpPr txBox="1"/>
          <p:nvPr>
            <p:ph idx="20" type="subTitle"/>
          </p:nvPr>
        </p:nvSpPr>
        <p:spPr>
          <a:xfrm>
            <a:off x="771480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00" name="Google Shape;400;p36"/>
          <p:cNvSpPr txBox="1"/>
          <p:nvPr>
            <p:ph idx="21" type="subTitle"/>
          </p:nvPr>
        </p:nvSpPr>
        <p:spPr>
          <a:xfrm>
            <a:off x="4059250" y="445992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01" name="Google Shape;401;p36"/>
          <p:cNvSpPr txBox="1"/>
          <p:nvPr>
            <p:ph idx="22" type="subTitle"/>
          </p:nvPr>
        </p:nvSpPr>
        <p:spPr>
          <a:xfrm>
            <a:off x="4059250" y="43677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02" name="Google Shape;402;p3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txBox="1"/>
          <p:nvPr>
            <p:ph idx="23"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4" name="Google Shape;404;p36"/>
          <p:cNvSpPr txBox="1"/>
          <p:nvPr>
            <p:ph idx="24"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5" name="Google Shape;405;p36"/>
          <p:cNvSpPr txBox="1"/>
          <p:nvPr>
            <p:ph idx="25"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_1_1_1_1_1_2_1_2_1_1_1">
    <p:spTree>
      <p:nvGrpSpPr>
        <p:cNvPr id="406" name="Shape 406"/>
        <p:cNvGrpSpPr/>
        <p:nvPr/>
      </p:nvGrpSpPr>
      <p:grpSpPr>
        <a:xfrm>
          <a:off x="0" y="0"/>
          <a:ext cx="0" cy="0"/>
          <a:chOff x="0" y="0"/>
          <a:chExt cx="0" cy="0"/>
        </a:xfrm>
      </p:grpSpPr>
      <p:sp>
        <p:nvSpPr>
          <p:cNvPr id="407" name="Google Shape;407;p37"/>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408" name="Google Shape;408;p3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0" name="Google Shape;410;p3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1" name="Google Shape;411;p3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1">
  <p:cSld name="CUSTOM_2_1_1_1_1_1_2_1_2_1_1_1_1">
    <p:bg>
      <p:bgPr>
        <a:solidFill>
          <a:schemeClr val="lt1"/>
        </a:solidFill>
      </p:bgPr>
    </p:bg>
    <p:spTree>
      <p:nvGrpSpPr>
        <p:cNvPr id="412" name="Shape 412"/>
        <p:cNvGrpSpPr/>
        <p:nvPr/>
      </p:nvGrpSpPr>
      <p:grpSpPr>
        <a:xfrm>
          <a:off x="0" y="0"/>
          <a:ext cx="0" cy="0"/>
          <a:chOff x="0" y="0"/>
          <a:chExt cx="0" cy="0"/>
        </a:xfrm>
      </p:grpSpPr>
      <p:sp>
        <p:nvSpPr>
          <p:cNvPr id="413" name="Google Shape;413;p38"/>
          <p:cNvSpPr/>
          <p:nvPr>
            <p:ph idx="2" type="pic"/>
          </p:nvPr>
        </p:nvSpPr>
        <p:spPr>
          <a:xfrm>
            <a:off x="689875" y="185050"/>
            <a:ext cx="8111950" cy="4786950"/>
          </a:xfrm>
          <a:prstGeom prst="flowChartPreparation">
            <a:avLst/>
          </a:prstGeom>
          <a:noFill/>
          <a:ln>
            <a:noFill/>
          </a:ln>
        </p:spPr>
      </p:sp>
      <p:sp>
        <p:nvSpPr>
          <p:cNvPr id="414" name="Google Shape;414;p38"/>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6" name="Google Shape;416;p3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7" name="Google Shape;417;p3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2">
  <p:cSld name="CUSTOM_11">
    <p:spTree>
      <p:nvGrpSpPr>
        <p:cNvPr id="418" name="Shape 418"/>
        <p:cNvGrpSpPr/>
        <p:nvPr/>
      </p:nvGrpSpPr>
      <p:grpSpPr>
        <a:xfrm>
          <a:off x="0" y="0"/>
          <a:ext cx="0" cy="0"/>
          <a:chOff x="0" y="0"/>
          <a:chExt cx="0" cy="0"/>
        </a:xfrm>
      </p:grpSpPr>
      <p:sp>
        <p:nvSpPr>
          <p:cNvPr id="419" name="Google Shape;419;p3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1" name="Google Shape;421;p39"/>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2" name="Google Shape;422;p39"/>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3" name="Google Shape;423;p39"/>
          <p:cNvSpPr/>
          <p:nvPr>
            <p:ph idx="4" type="pic"/>
          </p:nvPr>
        </p:nvSpPr>
        <p:spPr>
          <a:xfrm>
            <a:off x="843975" y="354000"/>
            <a:ext cx="7455900" cy="4449000"/>
          </a:xfrm>
          <a:prstGeom prst="trapezoid">
            <a:avLst>
              <a:gd fmla="val 25000" name="adj"/>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1">
  <p:cSld name="CUSTOM_2_1_1_1_1_1_2_1_2_1_1_1_2">
    <p:spTree>
      <p:nvGrpSpPr>
        <p:cNvPr id="424" name="Shape 424"/>
        <p:cNvGrpSpPr/>
        <p:nvPr/>
      </p:nvGrpSpPr>
      <p:grpSpPr>
        <a:xfrm>
          <a:off x="0" y="0"/>
          <a:ext cx="0" cy="0"/>
          <a:chOff x="0" y="0"/>
          <a:chExt cx="0" cy="0"/>
        </a:xfrm>
      </p:grpSpPr>
      <p:sp>
        <p:nvSpPr>
          <p:cNvPr id="425" name="Google Shape;425;p4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26" name="Google Shape;426;p4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8" name="Google Shape;428;p4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29" name="Google Shape;429;p4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2">
  <p:cSld name="CUSTOM_2_1_1_1_1_1_2_1_2_1_1_1_2_1">
    <p:bg>
      <p:bgPr>
        <a:solidFill>
          <a:schemeClr val="dk1"/>
        </a:solidFill>
      </p:bgPr>
    </p:bg>
    <p:spTree>
      <p:nvGrpSpPr>
        <p:cNvPr id="430" name="Shape 430"/>
        <p:cNvGrpSpPr/>
        <p:nvPr/>
      </p:nvGrpSpPr>
      <p:grpSpPr>
        <a:xfrm>
          <a:off x="0" y="0"/>
          <a:ext cx="0" cy="0"/>
          <a:chOff x="0" y="0"/>
          <a:chExt cx="0" cy="0"/>
        </a:xfrm>
      </p:grpSpPr>
      <p:sp>
        <p:nvSpPr>
          <p:cNvPr id="431" name="Google Shape;431;p41"/>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32" name="Google Shape;432;p4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4" name="Google Shape;434;p41"/>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5" name="Google Shape;435;p41"/>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3">
  <p:cSld name="CUSTOM_2_1_1_1_1_1_2_1_2_1_1_1_2_1_1">
    <p:bg>
      <p:bgPr>
        <a:solidFill>
          <a:schemeClr val="accent1"/>
        </a:solidFill>
      </p:bgPr>
    </p:bg>
    <p:spTree>
      <p:nvGrpSpPr>
        <p:cNvPr id="436" name="Shape 436"/>
        <p:cNvGrpSpPr/>
        <p:nvPr/>
      </p:nvGrpSpPr>
      <p:grpSpPr>
        <a:xfrm>
          <a:off x="0" y="0"/>
          <a:ext cx="0" cy="0"/>
          <a:chOff x="0" y="0"/>
          <a:chExt cx="0" cy="0"/>
        </a:xfrm>
      </p:grpSpPr>
      <p:sp>
        <p:nvSpPr>
          <p:cNvPr id="437" name="Google Shape;437;p42"/>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38" name="Google Shape;438;p4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0" name="Google Shape;440;p4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1" name="Google Shape;441;p4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CUSTOM_7">
    <p:spTree>
      <p:nvGrpSpPr>
        <p:cNvPr id="442" name="Shape 442"/>
        <p:cNvGrpSpPr/>
        <p:nvPr/>
      </p:nvGrpSpPr>
      <p:grpSpPr>
        <a:xfrm>
          <a:off x="0" y="0"/>
          <a:ext cx="0" cy="0"/>
          <a:chOff x="0" y="0"/>
          <a:chExt cx="0" cy="0"/>
        </a:xfrm>
      </p:grpSpPr>
      <p:sp>
        <p:nvSpPr>
          <p:cNvPr id="443" name="Google Shape;443;p4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5" name="Google Shape;445;p4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6" name="Google Shape;446;p4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7" name="Google Shape;447;p43"/>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8" name="Google Shape;448;p43"/>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photo">
  <p:cSld name="CUSTOM_8">
    <p:spTree>
      <p:nvGrpSpPr>
        <p:cNvPr id="449" name="Shape 449"/>
        <p:cNvGrpSpPr/>
        <p:nvPr/>
      </p:nvGrpSpPr>
      <p:grpSpPr>
        <a:xfrm>
          <a:off x="0" y="0"/>
          <a:ext cx="0" cy="0"/>
          <a:chOff x="0" y="0"/>
          <a:chExt cx="0" cy="0"/>
        </a:xfrm>
      </p:grpSpPr>
      <p:sp>
        <p:nvSpPr>
          <p:cNvPr id="450" name="Google Shape;450;p4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2" name="Google Shape;452;p4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3" name="Google Shape;453;p4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4" name="Google Shape;454;p44"/>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55" name="Google Shape;455;p44"/>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56" name="Google Shape;456;p44"/>
          <p:cNvSpPr/>
          <p:nvPr/>
        </p:nvSpPr>
        <p:spPr>
          <a:xfrm>
            <a:off x="1062075" y="2488750"/>
            <a:ext cx="2510100" cy="2447100"/>
          </a:xfrm>
          <a:prstGeom prst="heptagon">
            <a:avLst>
              <a:gd fmla="val 102572" name="hf"/>
              <a:gd fmla="val 10521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44"/>
          <p:cNvSpPr/>
          <p:nvPr>
            <p:ph idx="6" type="pic"/>
          </p:nvPr>
        </p:nvSpPr>
        <p:spPr>
          <a:xfrm rot="150">
            <a:off x="3334012" y="-655978"/>
            <a:ext cx="6888300" cy="4695900"/>
          </a:xfrm>
          <a:prstGeom prst="ellipse">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9">
    <p:spTree>
      <p:nvGrpSpPr>
        <p:cNvPr id="458" name="Shape 458"/>
        <p:cNvGrpSpPr/>
        <p:nvPr/>
      </p:nvGrpSpPr>
      <p:grpSpPr>
        <a:xfrm>
          <a:off x="0" y="0"/>
          <a:ext cx="0" cy="0"/>
          <a:chOff x="0" y="0"/>
          <a:chExt cx="0" cy="0"/>
        </a:xfrm>
      </p:grpSpPr>
      <p:sp>
        <p:nvSpPr>
          <p:cNvPr id="459" name="Google Shape;459;p4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61" name="Google Shape;461;p4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62" name="Google Shape;462;p4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63" name="Google Shape;463;p45"/>
          <p:cNvSpPr txBox="1"/>
          <p:nvPr>
            <p:ph type="title"/>
          </p:nvPr>
        </p:nvSpPr>
        <p:spPr>
          <a:xfrm>
            <a:off x="942150" y="84350"/>
            <a:ext cx="7265100" cy="1814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464" name="Google Shape;464;p45"/>
          <p:cNvSpPr txBox="1"/>
          <p:nvPr>
            <p:ph idx="4" type="body"/>
          </p:nvPr>
        </p:nvSpPr>
        <p:spPr>
          <a:xfrm>
            <a:off x="942150" y="1604200"/>
            <a:ext cx="4407000" cy="31332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10">
    <p:spTree>
      <p:nvGrpSpPr>
        <p:cNvPr id="465" name="Shape 465"/>
        <p:cNvGrpSpPr/>
        <p:nvPr/>
      </p:nvGrpSpPr>
      <p:grpSpPr>
        <a:xfrm>
          <a:off x="0" y="0"/>
          <a:ext cx="0" cy="0"/>
          <a:chOff x="0" y="0"/>
          <a:chExt cx="0" cy="0"/>
        </a:xfrm>
      </p:grpSpPr>
      <p:sp>
        <p:nvSpPr>
          <p:cNvPr id="466" name="Google Shape;466;p46"/>
          <p:cNvSpPr/>
          <p:nvPr>
            <p:ph idx="2" type="pic"/>
          </p:nvPr>
        </p:nvSpPr>
        <p:spPr>
          <a:xfrm>
            <a:off x="580725" y="1856050"/>
            <a:ext cx="1321800" cy="1292400"/>
          </a:xfrm>
          <a:prstGeom prst="round1Rect">
            <a:avLst>
              <a:gd fmla="val 50000" name="adj"/>
            </a:avLst>
          </a:prstGeom>
          <a:noFill/>
          <a:ln>
            <a:noFill/>
          </a:ln>
        </p:spPr>
      </p:sp>
      <p:sp>
        <p:nvSpPr>
          <p:cNvPr id="467" name="Google Shape;467;p46"/>
          <p:cNvSpPr/>
          <p:nvPr>
            <p:ph idx="3" type="pic"/>
          </p:nvPr>
        </p:nvSpPr>
        <p:spPr>
          <a:xfrm>
            <a:off x="580725" y="3440225"/>
            <a:ext cx="1392900" cy="1292400"/>
          </a:xfrm>
          <a:prstGeom prst="chord">
            <a:avLst>
              <a:gd fmla="val 2700000" name="adj1"/>
              <a:gd fmla="val 20217993" name="adj2"/>
            </a:avLst>
          </a:prstGeom>
          <a:noFill/>
          <a:ln>
            <a:noFill/>
          </a:ln>
        </p:spPr>
      </p:sp>
      <p:sp>
        <p:nvSpPr>
          <p:cNvPr id="468" name="Google Shape;468;p46"/>
          <p:cNvSpPr/>
          <p:nvPr>
            <p:ph idx="4" type="pic"/>
          </p:nvPr>
        </p:nvSpPr>
        <p:spPr>
          <a:xfrm>
            <a:off x="7214900" y="3440300"/>
            <a:ext cx="1570200" cy="1292400"/>
          </a:xfrm>
          <a:prstGeom prst="roundRect">
            <a:avLst>
              <a:gd fmla="val 16667" name="adj"/>
            </a:avLst>
          </a:prstGeom>
          <a:noFill/>
          <a:ln>
            <a:noFill/>
          </a:ln>
        </p:spPr>
      </p:sp>
      <p:sp>
        <p:nvSpPr>
          <p:cNvPr id="469" name="Google Shape;469;p46"/>
          <p:cNvSpPr/>
          <p:nvPr>
            <p:ph idx="5" type="pic"/>
          </p:nvPr>
        </p:nvSpPr>
        <p:spPr>
          <a:xfrm>
            <a:off x="1937675" y="3433025"/>
            <a:ext cx="5030100" cy="1292400"/>
          </a:xfrm>
          <a:prstGeom prst="trapezoid">
            <a:avLst>
              <a:gd fmla="val 25000" name="adj"/>
            </a:avLst>
          </a:prstGeom>
          <a:noFill/>
          <a:ln>
            <a:noFill/>
          </a:ln>
        </p:spPr>
      </p:sp>
      <p:sp>
        <p:nvSpPr>
          <p:cNvPr id="470" name="Google Shape;470;p46"/>
          <p:cNvSpPr/>
          <p:nvPr>
            <p:ph idx="6" type="pic"/>
          </p:nvPr>
        </p:nvSpPr>
        <p:spPr>
          <a:xfrm>
            <a:off x="3858025" y="1856050"/>
            <a:ext cx="4927200" cy="1292400"/>
          </a:xfrm>
          <a:prstGeom prst="ellipse">
            <a:avLst/>
          </a:prstGeom>
          <a:noFill/>
          <a:ln>
            <a:noFill/>
          </a:ln>
        </p:spPr>
      </p:sp>
      <p:sp>
        <p:nvSpPr>
          <p:cNvPr id="471" name="Google Shape;471;p46"/>
          <p:cNvSpPr/>
          <p:nvPr>
            <p:ph idx="7" type="pic"/>
          </p:nvPr>
        </p:nvSpPr>
        <p:spPr>
          <a:xfrm>
            <a:off x="2165350" y="1856050"/>
            <a:ext cx="1430100" cy="1292400"/>
          </a:xfrm>
          <a:prstGeom prst="hexagon">
            <a:avLst>
              <a:gd fmla="val 25000" name="adj"/>
              <a:gd fmla="val 115470" name="vf"/>
            </a:avLst>
          </a:prstGeom>
          <a:noFill/>
          <a:ln>
            <a:noFill/>
          </a:ln>
        </p:spPr>
      </p:sp>
      <p:sp>
        <p:nvSpPr>
          <p:cNvPr id="472" name="Google Shape;472;p46"/>
          <p:cNvSpPr/>
          <p:nvPr>
            <p:ph idx="8" type="pic"/>
          </p:nvPr>
        </p:nvSpPr>
        <p:spPr>
          <a:xfrm>
            <a:off x="7492700" y="233225"/>
            <a:ext cx="1292400" cy="1292400"/>
          </a:xfrm>
          <a:prstGeom prst="teardrop">
            <a:avLst>
              <a:gd fmla="val 100000" name="adj"/>
            </a:avLst>
          </a:prstGeom>
          <a:noFill/>
          <a:ln>
            <a:noFill/>
          </a:ln>
        </p:spPr>
      </p:sp>
      <p:sp>
        <p:nvSpPr>
          <p:cNvPr id="473" name="Google Shape;473;p46"/>
          <p:cNvSpPr/>
          <p:nvPr>
            <p:ph idx="9" type="pic"/>
          </p:nvPr>
        </p:nvSpPr>
        <p:spPr>
          <a:xfrm>
            <a:off x="610250" y="271775"/>
            <a:ext cx="6838800" cy="1292400"/>
          </a:xfrm>
          <a:prstGeom prst="parallelogram">
            <a:avLst>
              <a:gd fmla="val 25000" name="adj"/>
            </a:avLst>
          </a:prstGeom>
          <a:noFill/>
          <a:ln>
            <a:noFill/>
          </a:ln>
        </p:spPr>
      </p:sp>
      <p:sp>
        <p:nvSpPr>
          <p:cNvPr id="474" name="Google Shape;474;p4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76" name="Google Shape;476;p46"/>
          <p:cNvSpPr txBox="1"/>
          <p:nvPr>
            <p:ph idx="1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77" name="Google Shape;477;p46"/>
          <p:cNvSpPr txBox="1"/>
          <p:nvPr>
            <p:ph idx="1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78" name="Google Shape;478;p46"/>
          <p:cNvSpPr txBox="1"/>
          <p:nvPr>
            <p:ph idx="15" type="body"/>
          </p:nvPr>
        </p:nvSpPr>
        <p:spPr>
          <a:xfrm>
            <a:off x="610250" y="1525625"/>
            <a:ext cx="6515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79" name="Google Shape;479;p46"/>
          <p:cNvSpPr txBox="1"/>
          <p:nvPr>
            <p:ph idx="16" type="body"/>
          </p:nvPr>
        </p:nvSpPr>
        <p:spPr>
          <a:xfrm>
            <a:off x="7509425" y="1525625"/>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0" name="Google Shape;480;p46"/>
          <p:cNvSpPr txBox="1"/>
          <p:nvPr>
            <p:ph idx="17" type="body"/>
          </p:nvPr>
        </p:nvSpPr>
        <p:spPr>
          <a:xfrm>
            <a:off x="580725" y="3148450"/>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1" name="Google Shape;481;p46"/>
          <p:cNvSpPr txBox="1"/>
          <p:nvPr>
            <p:ph idx="18" type="body"/>
          </p:nvPr>
        </p:nvSpPr>
        <p:spPr>
          <a:xfrm>
            <a:off x="2165400" y="3148450"/>
            <a:ext cx="14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2" name="Google Shape;482;p46"/>
          <p:cNvSpPr txBox="1"/>
          <p:nvPr>
            <p:ph idx="19" type="body"/>
          </p:nvPr>
        </p:nvSpPr>
        <p:spPr>
          <a:xfrm>
            <a:off x="3858025" y="3148450"/>
            <a:ext cx="49437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3" name="Google Shape;483;p46"/>
          <p:cNvSpPr txBox="1"/>
          <p:nvPr>
            <p:ph idx="20" type="body"/>
          </p:nvPr>
        </p:nvSpPr>
        <p:spPr>
          <a:xfrm>
            <a:off x="1937675" y="4725425"/>
            <a:ext cx="50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4" name="Google Shape;484;p46"/>
          <p:cNvSpPr txBox="1"/>
          <p:nvPr>
            <p:ph idx="21" type="body"/>
          </p:nvPr>
        </p:nvSpPr>
        <p:spPr>
          <a:xfrm>
            <a:off x="610250" y="4725425"/>
            <a:ext cx="1263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85" name="Google Shape;485;p46"/>
          <p:cNvSpPr txBox="1"/>
          <p:nvPr>
            <p:ph idx="22" type="body"/>
          </p:nvPr>
        </p:nvSpPr>
        <p:spPr>
          <a:xfrm>
            <a:off x="7214900" y="4725425"/>
            <a:ext cx="1587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12">
    <p:bg>
      <p:bgPr>
        <a:solidFill>
          <a:schemeClr val="dk1"/>
        </a:solidFill>
      </p:bgPr>
    </p:bg>
    <p:spTree>
      <p:nvGrpSpPr>
        <p:cNvPr id="486" name="Shape 486"/>
        <p:cNvGrpSpPr/>
        <p:nvPr/>
      </p:nvGrpSpPr>
      <p:grpSpPr>
        <a:xfrm>
          <a:off x="0" y="0"/>
          <a:ext cx="0" cy="0"/>
          <a:chOff x="0" y="0"/>
          <a:chExt cx="0" cy="0"/>
        </a:xfrm>
      </p:grpSpPr>
      <p:sp>
        <p:nvSpPr>
          <p:cNvPr id="487" name="Google Shape;487;p47"/>
          <p:cNvSpPr/>
          <p:nvPr>
            <p:ph idx="2" type="pic"/>
          </p:nvPr>
        </p:nvSpPr>
        <p:spPr>
          <a:xfrm>
            <a:off x="1300175" y="354000"/>
            <a:ext cx="4204800" cy="2957100"/>
          </a:xfrm>
          <a:prstGeom prst="parallelogram">
            <a:avLst>
              <a:gd fmla="val 41235" name="adj"/>
            </a:avLst>
          </a:prstGeom>
          <a:noFill/>
          <a:ln>
            <a:noFill/>
          </a:ln>
        </p:spPr>
      </p:sp>
      <p:sp>
        <p:nvSpPr>
          <p:cNvPr id="488" name="Google Shape;488;p47"/>
          <p:cNvSpPr/>
          <p:nvPr>
            <p:ph idx="3" type="pic"/>
          </p:nvPr>
        </p:nvSpPr>
        <p:spPr>
          <a:xfrm>
            <a:off x="4894175" y="354000"/>
            <a:ext cx="3907800" cy="1478400"/>
          </a:xfrm>
          <a:prstGeom prst="parallelogram">
            <a:avLst>
              <a:gd fmla="val 41235" name="adj"/>
            </a:avLst>
          </a:prstGeom>
          <a:noFill/>
          <a:ln>
            <a:noFill/>
          </a:ln>
        </p:spPr>
      </p:sp>
      <p:sp>
        <p:nvSpPr>
          <p:cNvPr id="489" name="Google Shape;489;p47"/>
          <p:cNvSpPr/>
          <p:nvPr>
            <p:ph idx="4" type="pic"/>
          </p:nvPr>
        </p:nvSpPr>
        <p:spPr>
          <a:xfrm>
            <a:off x="4280325" y="1832550"/>
            <a:ext cx="2579700" cy="1478400"/>
          </a:xfrm>
          <a:prstGeom prst="parallelogram">
            <a:avLst>
              <a:gd fmla="val 41235" name="adj"/>
            </a:avLst>
          </a:prstGeom>
          <a:noFill/>
          <a:ln>
            <a:noFill/>
          </a:ln>
        </p:spPr>
      </p:sp>
      <p:sp>
        <p:nvSpPr>
          <p:cNvPr id="490" name="Google Shape;490;p47"/>
          <p:cNvSpPr/>
          <p:nvPr>
            <p:ph idx="5" type="pic"/>
          </p:nvPr>
        </p:nvSpPr>
        <p:spPr>
          <a:xfrm>
            <a:off x="5660175" y="1832550"/>
            <a:ext cx="2537100" cy="2957100"/>
          </a:xfrm>
          <a:prstGeom prst="parallelogram">
            <a:avLst>
              <a:gd fmla="val 41235" name="adj"/>
            </a:avLst>
          </a:prstGeom>
          <a:noFill/>
          <a:ln>
            <a:noFill/>
          </a:ln>
        </p:spPr>
      </p:sp>
      <p:sp>
        <p:nvSpPr>
          <p:cNvPr id="491" name="Google Shape;491;p47"/>
          <p:cNvSpPr/>
          <p:nvPr>
            <p:ph idx="6" type="pic"/>
          </p:nvPr>
        </p:nvSpPr>
        <p:spPr>
          <a:xfrm>
            <a:off x="695350" y="3311100"/>
            <a:ext cx="5587500" cy="1478400"/>
          </a:xfrm>
          <a:prstGeom prst="parallelogram">
            <a:avLst>
              <a:gd fmla="val 41235" name="adj"/>
            </a:avLst>
          </a:prstGeom>
          <a:noFill/>
          <a:ln>
            <a:noFill/>
          </a:ln>
        </p:spPr>
      </p:sp>
      <p:sp>
        <p:nvSpPr>
          <p:cNvPr id="492" name="Google Shape;492;p4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94" name="Google Shape;494;p47"/>
          <p:cNvSpPr txBox="1"/>
          <p:nvPr>
            <p:ph idx="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95" name="Google Shape;495;p47"/>
          <p:cNvSpPr txBox="1"/>
          <p:nvPr>
            <p:ph idx="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6" name="Shape 496"/>
        <p:cNvGrpSpPr/>
        <p:nvPr/>
      </p:nvGrpSpPr>
      <p:grpSpPr>
        <a:xfrm>
          <a:off x="0" y="0"/>
          <a:ext cx="0" cy="0"/>
          <a:chOff x="0" y="0"/>
          <a:chExt cx="0" cy="0"/>
        </a:xfrm>
      </p:grpSpPr>
      <p:sp>
        <p:nvSpPr>
          <p:cNvPr id="497" name="Google Shape;49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98" name="Shape 498"/>
        <p:cNvGrpSpPr/>
        <p:nvPr/>
      </p:nvGrpSpPr>
      <p:grpSpPr>
        <a:xfrm>
          <a:off x="0" y="0"/>
          <a:ext cx="0" cy="0"/>
          <a:chOff x="0" y="0"/>
          <a:chExt cx="0" cy="0"/>
        </a:xfrm>
      </p:grpSpPr>
      <p:sp>
        <p:nvSpPr>
          <p:cNvPr id="499" name="Google Shape;499;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0" name="Google Shape;500;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01" name="Google Shape;50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02" name="Shape 502"/>
        <p:cNvGrpSpPr/>
        <p:nvPr/>
      </p:nvGrpSpPr>
      <p:grpSpPr>
        <a:xfrm>
          <a:off x="0" y="0"/>
          <a:ext cx="0" cy="0"/>
          <a:chOff x="0" y="0"/>
          <a:chExt cx="0" cy="0"/>
        </a:xfrm>
      </p:grpSpPr>
      <p:sp>
        <p:nvSpPr>
          <p:cNvPr id="503" name="Google Shape;503;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4" name="Google Shape;5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05" name="Shape 505"/>
        <p:cNvGrpSpPr/>
        <p:nvPr/>
      </p:nvGrpSpPr>
      <p:grpSpPr>
        <a:xfrm>
          <a:off x="0" y="0"/>
          <a:ext cx="0" cy="0"/>
          <a:chOff x="0" y="0"/>
          <a:chExt cx="0" cy="0"/>
        </a:xfrm>
      </p:grpSpPr>
      <p:sp>
        <p:nvSpPr>
          <p:cNvPr id="506" name="Google Shape;50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07" name="Google Shape;50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8" name="Google Shape;50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9" name="Shape 509"/>
        <p:cNvGrpSpPr/>
        <p:nvPr/>
      </p:nvGrpSpPr>
      <p:grpSpPr>
        <a:xfrm>
          <a:off x="0" y="0"/>
          <a:ext cx="0" cy="0"/>
          <a:chOff x="0" y="0"/>
          <a:chExt cx="0" cy="0"/>
        </a:xfrm>
      </p:grpSpPr>
      <p:sp>
        <p:nvSpPr>
          <p:cNvPr id="510" name="Google Shape;51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11" name="Google Shape;511;p5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2" name="Google Shape;512;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3" name="Google Shape;51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14" name="Shape 514"/>
        <p:cNvGrpSpPr/>
        <p:nvPr/>
      </p:nvGrpSpPr>
      <p:grpSpPr>
        <a:xfrm>
          <a:off x="0" y="0"/>
          <a:ext cx="0" cy="0"/>
          <a:chOff x="0" y="0"/>
          <a:chExt cx="0" cy="0"/>
        </a:xfrm>
      </p:grpSpPr>
      <p:sp>
        <p:nvSpPr>
          <p:cNvPr id="515" name="Google Shape;51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16" name="Google Shape;51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17" name="Shape 517"/>
        <p:cNvGrpSpPr/>
        <p:nvPr/>
      </p:nvGrpSpPr>
      <p:grpSpPr>
        <a:xfrm>
          <a:off x="0" y="0"/>
          <a:ext cx="0" cy="0"/>
          <a:chOff x="0" y="0"/>
          <a:chExt cx="0" cy="0"/>
        </a:xfrm>
      </p:grpSpPr>
      <p:sp>
        <p:nvSpPr>
          <p:cNvPr id="518" name="Google Shape;518;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9" name="Google Shape;519;p5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20" name="Google Shape;52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21" name="Shape 521"/>
        <p:cNvGrpSpPr/>
        <p:nvPr/>
      </p:nvGrpSpPr>
      <p:grpSpPr>
        <a:xfrm>
          <a:off x="0" y="0"/>
          <a:ext cx="0" cy="0"/>
          <a:chOff x="0" y="0"/>
          <a:chExt cx="0" cy="0"/>
        </a:xfrm>
      </p:grpSpPr>
      <p:sp>
        <p:nvSpPr>
          <p:cNvPr id="522" name="Google Shape;522;p5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23" name="Google Shape;523;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524" name="Shape 524"/>
        <p:cNvGrpSpPr/>
        <p:nvPr/>
      </p:nvGrpSpPr>
      <p:grpSpPr>
        <a:xfrm>
          <a:off x="0" y="0"/>
          <a:ext cx="0" cy="0"/>
          <a:chOff x="0" y="0"/>
          <a:chExt cx="0" cy="0"/>
        </a:xfrm>
      </p:grpSpPr>
      <p:sp>
        <p:nvSpPr>
          <p:cNvPr id="525" name="Google Shape;525;p56"/>
          <p:cNvSpPr/>
          <p:nvPr/>
        </p:nvSpPr>
        <p:spPr>
          <a:xfrm>
            <a:off x="4572000" y="-12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7" name="Google Shape;527;p5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28" name="Google Shape;528;p5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9" name="Google Shape;52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530" name="Shape 530"/>
        <p:cNvGrpSpPr/>
        <p:nvPr/>
      </p:nvGrpSpPr>
      <p:grpSpPr>
        <a:xfrm>
          <a:off x="0" y="0"/>
          <a:ext cx="0" cy="0"/>
          <a:chOff x="0" y="0"/>
          <a:chExt cx="0" cy="0"/>
        </a:xfrm>
      </p:grpSpPr>
      <p:sp>
        <p:nvSpPr>
          <p:cNvPr id="531" name="Google Shape;531;p5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532" name="Google Shape;53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33" name="Shape 533"/>
        <p:cNvGrpSpPr/>
        <p:nvPr/>
      </p:nvGrpSpPr>
      <p:grpSpPr>
        <a:xfrm>
          <a:off x="0" y="0"/>
          <a:ext cx="0" cy="0"/>
          <a:chOff x="0" y="0"/>
          <a:chExt cx="0" cy="0"/>
        </a:xfrm>
      </p:grpSpPr>
      <p:sp>
        <p:nvSpPr>
          <p:cNvPr id="534" name="Google Shape;534;p5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5" name="Google Shape;535;p5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536" name="Google Shape;53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37" name="Shape 537"/>
        <p:cNvGrpSpPr/>
        <p:nvPr/>
      </p:nvGrpSpPr>
      <p:grpSpPr>
        <a:xfrm>
          <a:off x="0" y="0"/>
          <a:ext cx="0" cy="0"/>
          <a:chOff x="0" y="0"/>
          <a:chExt cx="0" cy="0"/>
        </a:xfrm>
      </p:grpSpPr>
      <p:sp>
        <p:nvSpPr>
          <p:cNvPr id="538" name="Google Shape;538;p5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39" name="Google Shape;53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5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1" name="Google Shape;541;p5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2" name="Google Shape;542;p5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3" name="Google Shape;543;p5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4" name="Google Shape;544;p5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5" name="Google Shape;545;p5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46" name="Shape 546"/>
        <p:cNvGrpSpPr/>
        <p:nvPr/>
      </p:nvGrpSpPr>
      <p:grpSpPr>
        <a:xfrm>
          <a:off x="0" y="0"/>
          <a:ext cx="0" cy="0"/>
          <a:chOff x="0" y="0"/>
          <a:chExt cx="0" cy="0"/>
        </a:xfrm>
      </p:grpSpPr>
      <p:sp>
        <p:nvSpPr>
          <p:cNvPr id="547" name="Google Shape;54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48" name="Google Shape;548;p6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9" name="Google Shape;549;p60"/>
          <p:cNvSpPr/>
          <p:nvPr>
            <p:ph idx="2" type="pic"/>
          </p:nvPr>
        </p:nvSpPr>
        <p:spPr>
          <a:xfrm>
            <a:off x="4992024" y="1152775"/>
            <a:ext cx="3840300" cy="3416400"/>
          </a:xfrm>
          <a:prstGeom prst="rect">
            <a:avLst/>
          </a:prstGeom>
          <a:noFill/>
          <a:ln>
            <a:noFill/>
          </a:ln>
        </p:spPr>
      </p:sp>
      <p:sp>
        <p:nvSpPr>
          <p:cNvPr id="550" name="Google Shape;55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51" name="Shape 551"/>
        <p:cNvGrpSpPr/>
        <p:nvPr/>
      </p:nvGrpSpPr>
      <p:grpSpPr>
        <a:xfrm>
          <a:off x="0" y="0"/>
          <a:ext cx="0" cy="0"/>
          <a:chOff x="0" y="0"/>
          <a:chExt cx="0" cy="0"/>
        </a:xfrm>
      </p:grpSpPr>
      <p:sp>
        <p:nvSpPr>
          <p:cNvPr id="552" name="Google Shape;55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6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54" name="Google Shape;554;p61"/>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5" name="Google Shape;555;p61"/>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6" name="Google Shape;556;p6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7" name="Google Shape;557;p6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_2">
    <p:spTree>
      <p:nvGrpSpPr>
        <p:cNvPr id="558" name="Shape 558"/>
        <p:cNvGrpSpPr/>
        <p:nvPr/>
      </p:nvGrpSpPr>
      <p:grpSpPr>
        <a:xfrm>
          <a:off x="0" y="0"/>
          <a:ext cx="0" cy="0"/>
          <a:chOff x="0" y="0"/>
          <a:chExt cx="0" cy="0"/>
        </a:xfrm>
      </p:grpSpPr>
      <p:sp>
        <p:nvSpPr>
          <p:cNvPr id="559" name="Google Shape;55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0" name="Google Shape;560;p62"/>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1" name="Google Shape;561;p62"/>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2" name="Google Shape;562;p62"/>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3" name="Google Shape;563;p6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64" name="Google Shape;564;p62"/>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5" name="Google Shape;565;p62"/>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6" name="Google Shape;566;p62"/>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67" name="Shape 567"/>
        <p:cNvGrpSpPr/>
        <p:nvPr/>
      </p:nvGrpSpPr>
      <p:grpSpPr>
        <a:xfrm>
          <a:off x="0" y="0"/>
          <a:ext cx="0" cy="0"/>
          <a:chOff x="0" y="0"/>
          <a:chExt cx="0" cy="0"/>
        </a:xfrm>
      </p:grpSpPr>
      <p:sp>
        <p:nvSpPr>
          <p:cNvPr id="568" name="Google Shape;56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p63"/>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0" name="Google Shape;570;p63"/>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1" name="Google Shape;571;p63"/>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2" name="Google Shape;572;p63"/>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3" name="Google Shape;573;p63"/>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74" name="Google Shape;574;p6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5" name="Google Shape;575;p6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6" name="Google Shape;576;p6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7" name="Google Shape;577;p6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78" name="Shape 578"/>
        <p:cNvGrpSpPr/>
        <p:nvPr/>
      </p:nvGrpSpPr>
      <p:grpSpPr>
        <a:xfrm>
          <a:off x="0" y="0"/>
          <a:ext cx="0" cy="0"/>
          <a:chOff x="0" y="0"/>
          <a:chExt cx="0" cy="0"/>
        </a:xfrm>
      </p:grpSpPr>
      <p:sp>
        <p:nvSpPr>
          <p:cNvPr id="579" name="Google Shape;57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0" name="Google Shape;58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1" name="Google Shape;581;p6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82" name="Shape 582"/>
        <p:cNvGrpSpPr/>
        <p:nvPr/>
      </p:nvGrpSpPr>
      <p:grpSpPr>
        <a:xfrm>
          <a:off x="0" y="0"/>
          <a:ext cx="0" cy="0"/>
          <a:chOff x="0" y="0"/>
          <a:chExt cx="0" cy="0"/>
        </a:xfrm>
      </p:grpSpPr>
      <p:sp>
        <p:nvSpPr>
          <p:cNvPr id="583" name="Google Shape;583;p65"/>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4" name="Google Shape;584;p65"/>
          <p:cNvSpPr/>
          <p:nvPr>
            <p:ph idx="2" type="pic"/>
          </p:nvPr>
        </p:nvSpPr>
        <p:spPr>
          <a:xfrm>
            <a:off x="4804825" y="1133300"/>
            <a:ext cx="4027500" cy="2392800"/>
          </a:xfrm>
          <a:prstGeom prst="rect">
            <a:avLst/>
          </a:prstGeom>
          <a:noFill/>
          <a:ln>
            <a:noFill/>
          </a:ln>
        </p:spPr>
      </p:sp>
      <p:sp>
        <p:nvSpPr>
          <p:cNvPr id="585" name="Google Shape;585;p65"/>
          <p:cNvSpPr/>
          <p:nvPr>
            <p:ph idx="3" type="pic"/>
          </p:nvPr>
        </p:nvSpPr>
        <p:spPr>
          <a:xfrm>
            <a:off x="311725" y="1133300"/>
            <a:ext cx="4027500" cy="2392800"/>
          </a:xfrm>
          <a:prstGeom prst="rect">
            <a:avLst/>
          </a:prstGeom>
          <a:noFill/>
          <a:ln>
            <a:noFill/>
          </a:ln>
        </p:spPr>
      </p:sp>
      <p:sp>
        <p:nvSpPr>
          <p:cNvPr id="586" name="Google Shape;586;p65"/>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7" name="Google Shape;58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9" name="Google Shape;589;p6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90" name="Google Shape;590;p6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91" name="Shape 591"/>
        <p:cNvGrpSpPr/>
        <p:nvPr/>
      </p:nvGrpSpPr>
      <p:grpSpPr>
        <a:xfrm>
          <a:off x="0" y="0"/>
          <a:ext cx="0" cy="0"/>
          <a:chOff x="0" y="0"/>
          <a:chExt cx="0" cy="0"/>
        </a:xfrm>
      </p:grpSpPr>
      <p:sp>
        <p:nvSpPr>
          <p:cNvPr id="592" name="Google Shape;592;p66"/>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66"/>
          <p:cNvSpPr/>
          <p:nvPr>
            <p:ph idx="2" type="pic"/>
          </p:nvPr>
        </p:nvSpPr>
        <p:spPr>
          <a:xfrm>
            <a:off x="6205225" y="1128325"/>
            <a:ext cx="2627100" cy="2273100"/>
          </a:xfrm>
          <a:prstGeom prst="rect">
            <a:avLst/>
          </a:prstGeom>
          <a:noFill/>
          <a:ln>
            <a:noFill/>
          </a:ln>
        </p:spPr>
      </p:sp>
      <p:sp>
        <p:nvSpPr>
          <p:cNvPr id="594" name="Google Shape;594;p66"/>
          <p:cNvSpPr/>
          <p:nvPr>
            <p:ph idx="3" type="pic"/>
          </p:nvPr>
        </p:nvSpPr>
        <p:spPr>
          <a:xfrm>
            <a:off x="311725" y="1128325"/>
            <a:ext cx="2627100" cy="2273100"/>
          </a:xfrm>
          <a:prstGeom prst="rect">
            <a:avLst/>
          </a:prstGeom>
          <a:noFill/>
          <a:ln>
            <a:noFill/>
          </a:ln>
        </p:spPr>
      </p:sp>
      <p:sp>
        <p:nvSpPr>
          <p:cNvPr id="595" name="Google Shape;595;p66"/>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6" name="Google Shape;596;p66"/>
          <p:cNvSpPr/>
          <p:nvPr>
            <p:ph idx="5" type="pic"/>
          </p:nvPr>
        </p:nvSpPr>
        <p:spPr>
          <a:xfrm>
            <a:off x="3255250" y="1128325"/>
            <a:ext cx="2627100" cy="2273100"/>
          </a:xfrm>
          <a:prstGeom prst="rect">
            <a:avLst/>
          </a:prstGeom>
          <a:noFill/>
          <a:ln>
            <a:noFill/>
          </a:ln>
        </p:spPr>
      </p:sp>
      <p:sp>
        <p:nvSpPr>
          <p:cNvPr id="597" name="Google Shape;597;p66"/>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8" name="Google Shape;59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9" name="Google Shape;59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00" name="Google Shape;600;p6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01" name="Google Shape;601;p6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02" name="Google Shape;602;p6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603" name="Shape 603"/>
        <p:cNvGrpSpPr/>
        <p:nvPr/>
      </p:nvGrpSpPr>
      <p:grpSpPr>
        <a:xfrm>
          <a:off x="0" y="0"/>
          <a:ext cx="0" cy="0"/>
          <a:chOff x="0" y="0"/>
          <a:chExt cx="0" cy="0"/>
        </a:xfrm>
      </p:grpSpPr>
      <p:sp>
        <p:nvSpPr>
          <p:cNvPr id="604" name="Google Shape;604;p67"/>
          <p:cNvSpPr/>
          <p:nvPr>
            <p:ph idx="2" type="pic"/>
          </p:nvPr>
        </p:nvSpPr>
        <p:spPr>
          <a:xfrm>
            <a:off x="311700" y="445025"/>
            <a:ext cx="8520600" cy="4218300"/>
          </a:xfrm>
          <a:prstGeom prst="rect">
            <a:avLst/>
          </a:prstGeom>
          <a:noFill/>
          <a:ln>
            <a:noFill/>
          </a:ln>
        </p:spPr>
      </p:sp>
      <p:sp>
        <p:nvSpPr>
          <p:cNvPr id="605" name="Google Shape;60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606" name="Shape 606"/>
        <p:cNvGrpSpPr/>
        <p:nvPr/>
      </p:nvGrpSpPr>
      <p:grpSpPr>
        <a:xfrm>
          <a:off x="0" y="0"/>
          <a:ext cx="0" cy="0"/>
          <a:chOff x="0" y="0"/>
          <a:chExt cx="0" cy="0"/>
        </a:xfrm>
      </p:grpSpPr>
      <p:sp>
        <p:nvSpPr>
          <p:cNvPr id="607" name="Google Shape;60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8" name="Google Shape;608;p68"/>
          <p:cNvSpPr/>
          <p:nvPr>
            <p:ph idx="2" type="pic"/>
          </p:nvPr>
        </p:nvSpPr>
        <p:spPr>
          <a:xfrm>
            <a:off x="3389600" y="118913"/>
            <a:ext cx="1643700" cy="1535100"/>
          </a:xfrm>
          <a:prstGeom prst="rect">
            <a:avLst/>
          </a:prstGeom>
          <a:noFill/>
          <a:ln>
            <a:noFill/>
          </a:ln>
        </p:spPr>
      </p:sp>
      <p:sp>
        <p:nvSpPr>
          <p:cNvPr id="609" name="Google Shape;609;p68"/>
          <p:cNvSpPr/>
          <p:nvPr>
            <p:ph idx="3" type="pic"/>
          </p:nvPr>
        </p:nvSpPr>
        <p:spPr>
          <a:xfrm>
            <a:off x="5195935" y="118913"/>
            <a:ext cx="1643700" cy="1535100"/>
          </a:xfrm>
          <a:prstGeom prst="rect">
            <a:avLst/>
          </a:prstGeom>
          <a:noFill/>
          <a:ln>
            <a:noFill/>
          </a:ln>
        </p:spPr>
      </p:sp>
      <p:sp>
        <p:nvSpPr>
          <p:cNvPr id="610" name="Google Shape;610;p68"/>
          <p:cNvSpPr/>
          <p:nvPr>
            <p:ph idx="4" type="pic"/>
          </p:nvPr>
        </p:nvSpPr>
        <p:spPr>
          <a:xfrm>
            <a:off x="7002270" y="118913"/>
            <a:ext cx="1643700" cy="1535100"/>
          </a:xfrm>
          <a:prstGeom prst="rect">
            <a:avLst/>
          </a:prstGeom>
          <a:noFill/>
          <a:ln>
            <a:noFill/>
          </a:ln>
        </p:spPr>
      </p:sp>
      <p:sp>
        <p:nvSpPr>
          <p:cNvPr id="611" name="Google Shape;611;p68"/>
          <p:cNvSpPr/>
          <p:nvPr>
            <p:ph idx="5" type="pic"/>
          </p:nvPr>
        </p:nvSpPr>
        <p:spPr>
          <a:xfrm>
            <a:off x="3389588" y="1804212"/>
            <a:ext cx="1643700" cy="1535100"/>
          </a:xfrm>
          <a:prstGeom prst="rect">
            <a:avLst/>
          </a:prstGeom>
          <a:noFill/>
          <a:ln>
            <a:noFill/>
          </a:ln>
        </p:spPr>
      </p:sp>
      <p:sp>
        <p:nvSpPr>
          <p:cNvPr id="612" name="Google Shape;612;p68"/>
          <p:cNvSpPr/>
          <p:nvPr>
            <p:ph idx="6" type="pic"/>
          </p:nvPr>
        </p:nvSpPr>
        <p:spPr>
          <a:xfrm>
            <a:off x="5195922" y="1804212"/>
            <a:ext cx="1643700" cy="1535100"/>
          </a:xfrm>
          <a:prstGeom prst="rect">
            <a:avLst/>
          </a:prstGeom>
          <a:noFill/>
          <a:ln>
            <a:noFill/>
          </a:ln>
        </p:spPr>
      </p:sp>
      <p:sp>
        <p:nvSpPr>
          <p:cNvPr id="613" name="Google Shape;613;p68"/>
          <p:cNvSpPr/>
          <p:nvPr>
            <p:ph idx="7" type="pic"/>
          </p:nvPr>
        </p:nvSpPr>
        <p:spPr>
          <a:xfrm>
            <a:off x="7002257" y="1804212"/>
            <a:ext cx="1643700" cy="1535100"/>
          </a:xfrm>
          <a:prstGeom prst="rect">
            <a:avLst/>
          </a:prstGeom>
          <a:noFill/>
          <a:ln>
            <a:noFill/>
          </a:ln>
        </p:spPr>
      </p:sp>
      <p:sp>
        <p:nvSpPr>
          <p:cNvPr id="614" name="Google Shape;614;p6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15" name="Google Shape;615;p68"/>
          <p:cNvSpPr/>
          <p:nvPr>
            <p:ph idx="8" type="pic"/>
          </p:nvPr>
        </p:nvSpPr>
        <p:spPr>
          <a:xfrm>
            <a:off x="3389588" y="3489487"/>
            <a:ext cx="1643700" cy="1535100"/>
          </a:xfrm>
          <a:prstGeom prst="rect">
            <a:avLst/>
          </a:prstGeom>
          <a:noFill/>
          <a:ln>
            <a:noFill/>
          </a:ln>
        </p:spPr>
      </p:sp>
      <p:sp>
        <p:nvSpPr>
          <p:cNvPr id="616" name="Google Shape;616;p68"/>
          <p:cNvSpPr/>
          <p:nvPr>
            <p:ph idx="9" type="pic"/>
          </p:nvPr>
        </p:nvSpPr>
        <p:spPr>
          <a:xfrm>
            <a:off x="5195922" y="3489487"/>
            <a:ext cx="1643700" cy="1535100"/>
          </a:xfrm>
          <a:prstGeom prst="rect">
            <a:avLst/>
          </a:prstGeom>
          <a:noFill/>
          <a:ln>
            <a:noFill/>
          </a:ln>
        </p:spPr>
      </p:sp>
      <p:sp>
        <p:nvSpPr>
          <p:cNvPr id="617" name="Google Shape;617;p6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
    <p:spTree>
      <p:nvGrpSpPr>
        <p:cNvPr id="622" name="Shape 622"/>
        <p:cNvGrpSpPr/>
        <p:nvPr/>
      </p:nvGrpSpPr>
      <p:grpSpPr>
        <a:xfrm>
          <a:off x="0" y="0"/>
          <a:ext cx="0" cy="0"/>
          <a:chOff x="0" y="0"/>
          <a:chExt cx="0" cy="0"/>
        </a:xfrm>
      </p:grpSpPr>
      <p:grpSp>
        <p:nvGrpSpPr>
          <p:cNvPr id="623" name="Google Shape;623;p70"/>
          <p:cNvGrpSpPr/>
          <p:nvPr/>
        </p:nvGrpSpPr>
        <p:grpSpPr>
          <a:xfrm>
            <a:off x="4999086" y="314238"/>
            <a:ext cx="3867278" cy="5117184"/>
            <a:chOff x="4999086" y="314238"/>
            <a:chExt cx="3867278" cy="5117184"/>
          </a:xfrm>
        </p:grpSpPr>
        <p:sp>
          <p:nvSpPr>
            <p:cNvPr id="624" name="Google Shape;624;p70"/>
            <p:cNvSpPr/>
            <p:nvPr/>
          </p:nvSpPr>
          <p:spPr>
            <a:xfrm rot="-2279872">
              <a:off x="5390488" y="3101850"/>
              <a:ext cx="1938496" cy="1938444"/>
            </a:xfrm>
            <a:prstGeom prst="star4">
              <a:avLst>
                <a:gd fmla="val 2731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25" name="Google Shape;625;p70"/>
            <p:cNvSpPr/>
            <p:nvPr/>
          </p:nvSpPr>
          <p:spPr>
            <a:xfrm rot="-9001516">
              <a:off x="6992089" y="433587"/>
              <a:ext cx="1242950" cy="2861501"/>
            </a:xfrm>
            <a:prstGeom prst="trapezoid">
              <a:avLst>
                <a:gd fmla="val 16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626" name="Google Shape;626;p70"/>
          <p:cNvSpPr txBox="1"/>
          <p:nvPr>
            <p:ph type="title"/>
          </p:nvPr>
        </p:nvSpPr>
        <p:spPr>
          <a:xfrm>
            <a:off x="328350" y="991800"/>
            <a:ext cx="8487300" cy="315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627" name="Google Shape;627;p70"/>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8" name="Google Shape;628;p7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30" name="Google Shape;630;p7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31" name="Google Shape;631;p7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2">
    <p:spTree>
      <p:nvGrpSpPr>
        <p:cNvPr id="632" name="Shape 632"/>
        <p:cNvGrpSpPr/>
        <p:nvPr/>
      </p:nvGrpSpPr>
      <p:grpSpPr>
        <a:xfrm>
          <a:off x="0" y="0"/>
          <a:ext cx="0" cy="0"/>
          <a:chOff x="0" y="0"/>
          <a:chExt cx="0" cy="0"/>
        </a:xfrm>
      </p:grpSpPr>
      <p:sp>
        <p:nvSpPr>
          <p:cNvPr id="633" name="Google Shape;633;p71"/>
          <p:cNvSpPr txBox="1"/>
          <p:nvPr>
            <p:ph type="title"/>
          </p:nvPr>
        </p:nvSpPr>
        <p:spPr>
          <a:xfrm>
            <a:off x="328350" y="340600"/>
            <a:ext cx="8487300" cy="446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634" name="Google Shape;634;p7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36" name="Google Shape;636;p7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37" name="Google Shape;637;p7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2_1">
    <p:spTree>
      <p:nvGrpSpPr>
        <p:cNvPr id="638" name="Shape 638"/>
        <p:cNvGrpSpPr/>
        <p:nvPr/>
      </p:nvGrpSpPr>
      <p:grpSpPr>
        <a:xfrm>
          <a:off x="0" y="0"/>
          <a:ext cx="0" cy="0"/>
          <a:chOff x="0" y="0"/>
          <a:chExt cx="0" cy="0"/>
        </a:xfrm>
      </p:grpSpPr>
      <p:sp>
        <p:nvSpPr>
          <p:cNvPr id="639" name="Google Shape;639;p72"/>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640" name="Google Shape;640;p72"/>
          <p:cNvSpPr txBox="1"/>
          <p:nvPr>
            <p:ph idx="1" type="body"/>
          </p:nvPr>
        </p:nvSpPr>
        <p:spPr>
          <a:xfrm>
            <a:off x="2299588" y="3698375"/>
            <a:ext cx="4882200" cy="1155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41" name="Google Shape;641;p7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43" name="Google Shape;643;p7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44" name="Google Shape;644;p7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grpSp>
        <p:nvGrpSpPr>
          <p:cNvPr id="645" name="Google Shape;645;p72"/>
          <p:cNvGrpSpPr/>
          <p:nvPr/>
        </p:nvGrpSpPr>
        <p:grpSpPr>
          <a:xfrm>
            <a:off x="998425" y="1025060"/>
            <a:ext cx="7835875" cy="2708700"/>
            <a:chOff x="998425" y="1025060"/>
            <a:chExt cx="7835875" cy="2708700"/>
          </a:xfrm>
        </p:grpSpPr>
        <p:sp>
          <p:nvSpPr>
            <p:cNvPr id="646" name="Google Shape;646;p72"/>
            <p:cNvSpPr/>
            <p:nvPr/>
          </p:nvSpPr>
          <p:spPr>
            <a:xfrm>
              <a:off x="998425" y="1439725"/>
              <a:ext cx="1892400" cy="189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47" name="Google Shape;647;p72"/>
            <p:cNvSpPr/>
            <p:nvPr/>
          </p:nvSpPr>
          <p:spPr>
            <a:xfrm rot="-1771916">
              <a:off x="2791669" y="1477356"/>
              <a:ext cx="2112562" cy="179604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48" name="Google Shape;648;p72"/>
            <p:cNvSpPr/>
            <p:nvPr/>
          </p:nvSpPr>
          <p:spPr>
            <a:xfrm rot="-2298668">
              <a:off x="4591386" y="1562390"/>
              <a:ext cx="2302028" cy="163404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49" name="Google Shape;649;p72"/>
            <p:cNvSpPr/>
            <p:nvPr/>
          </p:nvSpPr>
          <p:spPr>
            <a:xfrm rot="-2566413">
              <a:off x="6390986" y="1686931"/>
              <a:ext cx="2271528" cy="139495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benefits">
  <p:cSld name="CUSTOM_2_1_1">
    <p:spTree>
      <p:nvGrpSpPr>
        <p:cNvPr id="650" name="Shape 650"/>
        <p:cNvGrpSpPr/>
        <p:nvPr/>
      </p:nvGrpSpPr>
      <p:grpSpPr>
        <a:xfrm>
          <a:off x="0" y="0"/>
          <a:ext cx="0" cy="0"/>
          <a:chOff x="0" y="0"/>
          <a:chExt cx="0" cy="0"/>
        </a:xfrm>
      </p:grpSpPr>
      <p:sp>
        <p:nvSpPr>
          <p:cNvPr id="651" name="Google Shape;651;p73"/>
          <p:cNvSpPr/>
          <p:nvPr/>
        </p:nvSpPr>
        <p:spPr>
          <a:xfrm>
            <a:off x="100" y="-10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52" name="Google Shape;652;p73"/>
          <p:cNvSpPr txBox="1"/>
          <p:nvPr>
            <p:ph type="title"/>
          </p:nvPr>
        </p:nvSpPr>
        <p:spPr>
          <a:xfrm>
            <a:off x="519750" y="145550"/>
            <a:ext cx="3908100" cy="289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53" name="Google Shape;653;p73"/>
          <p:cNvSpPr txBox="1"/>
          <p:nvPr>
            <p:ph idx="1" type="body"/>
          </p:nvPr>
        </p:nvSpPr>
        <p:spPr>
          <a:xfrm>
            <a:off x="519750" y="2142625"/>
            <a:ext cx="3622800" cy="1988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54" name="Google Shape;654;p73"/>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5" name="Google Shape;655;p73"/>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6" name="Google Shape;656;p73"/>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7" name="Google Shape;657;p73"/>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8" name="Google Shape;658;p73"/>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73"/>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0" name="Google Shape;660;p73"/>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1" name="Google Shape;661;p73"/>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2" name="Google Shape;662;p73"/>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3" name="Google Shape;663;p73"/>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4" name="Google Shape;664;p7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3"/>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66" name="Google Shape;666;p73"/>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67" name="Google Shape;667;p73"/>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amp; context">
  <p:cSld name="CUSTOM_2_1_1_1">
    <p:spTree>
      <p:nvGrpSpPr>
        <p:cNvPr id="668" name="Shape 668"/>
        <p:cNvGrpSpPr/>
        <p:nvPr/>
      </p:nvGrpSpPr>
      <p:grpSpPr>
        <a:xfrm>
          <a:off x="0" y="0"/>
          <a:ext cx="0" cy="0"/>
          <a:chOff x="0" y="0"/>
          <a:chExt cx="0" cy="0"/>
        </a:xfrm>
      </p:grpSpPr>
      <p:sp>
        <p:nvSpPr>
          <p:cNvPr id="669" name="Google Shape;669;p74"/>
          <p:cNvSpPr/>
          <p:nvPr/>
        </p:nvSpPr>
        <p:spPr>
          <a:xfrm>
            <a:off x="-925" y="-100"/>
            <a:ext cx="4572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70" name="Google Shape;670;p74"/>
          <p:cNvSpPr txBox="1"/>
          <p:nvPr>
            <p:ph type="title"/>
          </p:nvPr>
        </p:nvSpPr>
        <p:spPr>
          <a:xfrm>
            <a:off x="519750" y="145550"/>
            <a:ext cx="3908100" cy="145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71" name="Google Shape;671;p74"/>
          <p:cNvSpPr txBox="1"/>
          <p:nvPr>
            <p:ph idx="1" type="body"/>
          </p:nvPr>
        </p:nvSpPr>
        <p:spPr>
          <a:xfrm>
            <a:off x="519750" y="3804825"/>
            <a:ext cx="3908100" cy="115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2" name="Google Shape;672;p74"/>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3" name="Google Shape;673;p74"/>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4" name="Google Shape;674;p74"/>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5" name="Google Shape;675;p74"/>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6" name="Google Shape;676;p74"/>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7" name="Google Shape;677;p74"/>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74"/>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9" name="Google Shape;679;p74"/>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0" name="Google Shape;680;p74"/>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1" name="Google Shape;681;p74"/>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2" name="Google Shape;682;p74"/>
          <p:cNvSpPr/>
          <p:nvPr>
            <p:ph idx="15" type="pic"/>
          </p:nvPr>
        </p:nvSpPr>
        <p:spPr>
          <a:xfrm>
            <a:off x="566862" y="1552585"/>
            <a:ext cx="3712200" cy="2051700"/>
          </a:xfrm>
          <a:prstGeom prst="ellipse">
            <a:avLst/>
          </a:prstGeom>
          <a:noFill/>
          <a:ln>
            <a:noFill/>
          </a:ln>
        </p:spPr>
      </p:sp>
      <p:sp>
        <p:nvSpPr>
          <p:cNvPr id="683" name="Google Shape;683;p74"/>
          <p:cNvSpPr/>
          <p:nvPr/>
        </p:nvSpPr>
        <p:spPr>
          <a:xfrm>
            <a:off x="-925" y="0"/>
            <a:ext cx="34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4"/>
          <p:cNvSpPr txBox="1"/>
          <p:nvPr>
            <p:ph idx="16"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85" name="Google Shape;685;p74"/>
          <p:cNvSpPr txBox="1"/>
          <p:nvPr>
            <p:ph idx="1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686" name="Google Shape;686;p74"/>
          <p:cNvSpPr txBox="1"/>
          <p:nvPr>
            <p:ph idx="1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loyee 2">
  <p:cSld name="CUSTOM_2_1_1_1_1_1">
    <p:spTree>
      <p:nvGrpSpPr>
        <p:cNvPr id="687" name="Shape 687"/>
        <p:cNvGrpSpPr/>
        <p:nvPr/>
      </p:nvGrpSpPr>
      <p:grpSpPr>
        <a:xfrm>
          <a:off x="0" y="0"/>
          <a:ext cx="0" cy="0"/>
          <a:chOff x="0" y="0"/>
          <a:chExt cx="0" cy="0"/>
        </a:xfrm>
      </p:grpSpPr>
      <p:sp>
        <p:nvSpPr>
          <p:cNvPr id="688" name="Google Shape;688;p75"/>
          <p:cNvSpPr txBox="1"/>
          <p:nvPr>
            <p:ph idx="1" type="subTitle"/>
          </p:nvPr>
        </p:nvSpPr>
        <p:spPr>
          <a:xfrm>
            <a:off x="5630225" y="28669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89" name="Google Shape;689;p75"/>
          <p:cNvSpPr txBox="1"/>
          <p:nvPr>
            <p:ph idx="2" type="subTitle"/>
          </p:nvPr>
        </p:nvSpPr>
        <p:spPr>
          <a:xfrm>
            <a:off x="4726800"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90" name="Google Shape;690;p75"/>
          <p:cNvSpPr txBox="1"/>
          <p:nvPr>
            <p:ph idx="3" type="subTitle"/>
          </p:nvPr>
        </p:nvSpPr>
        <p:spPr>
          <a:xfrm>
            <a:off x="8375975"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91" name="Google Shape;691;p75"/>
          <p:cNvSpPr/>
          <p:nvPr/>
        </p:nvSpPr>
        <p:spPr>
          <a:xfrm>
            <a:off x="347075" y="-100"/>
            <a:ext cx="422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92" name="Google Shape;692;p75"/>
          <p:cNvSpPr/>
          <p:nvPr>
            <p:ph idx="4" type="pic"/>
          </p:nvPr>
        </p:nvSpPr>
        <p:spPr>
          <a:xfrm>
            <a:off x="825750" y="287000"/>
            <a:ext cx="3090900" cy="4569300"/>
          </a:xfrm>
          <a:prstGeom prst="ellipse">
            <a:avLst/>
          </a:prstGeom>
          <a:noFill/>
          <a:ln>
            <a:noFill/>
          </a:ln>
        </p:spPr>
      </p:sp>
      <p:sp>
        <p:nvSpPr>
          <p:cNvPr id="693" name="Google Shape;693;p75"/>
          <p:cNvSpPr txBox="1"/>
          <p:nvPr>
            <p:ph type="title"/>
          </p:nvPr>
        </p:nvSpPr>
        <p:spPr>
          <a:xfrm>
            <a:off x="4812175" y="192125"/>
            <a:ext cx="3989700" cy="8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694" name="Google Shape;694;p75"/>
          <p:cNvSpPr txBox="1"/>
          <p:nvPr>
            <p:ph idx="5" type="subTitle"/>
          </p:nvPr>
        </p:nvSpPr>
        <p:spPr>
          <a:xfrm>
            <a:off x="4804275" y="670082"/>
            <a:ext cx="3989700" cy="50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695" name="Google Shape;695;p75"/>
          <p:cNvSpPr/>
          <p:nvPr/>
        </p:nvSpPr>
        <p:spPr>
          <a:xfrm>
            <a:off x="5414389" y="30688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5"/>
          <p:cNvSpPr txBox="1"/>
          <p:nvPr>
            <p:ph idx="6" type="subTitle"/>
          </p:nvPr>
        </p:nvSpPr>
        <p:spPr>
          <a:xfrm>
            <a:off x="5630225" y="36267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97" name="Google Shape;697;p75"/>
          <p:cNvSpPr txBox="1"/>
          <p:nvPr>
            <p:ph idx="7" type="subTitle"/>
          </p:nvPr>
        </p:nvSpPr>
        <p:spPr>
          <a:xfrm>
            <a:off x="4726800"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98" name="Google Shape;698;p75"/>
          <p:cNvSpPr txBox="1"/>
          <p:nvPr>
            <p:ph idx="8" type="subTitle"/>
          </p:nvPr>
        </p:nvSpPr>
        <p:spPr>
          <a:xfrm>
            <a:off x="8375975"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699" name="Google Shape;699;p75"/>
          <p:cNvSpPr/>
          <p:nvPr/>
        </p:nvSpPr>
        <p:spPr>
          <a:xfrm>
            <a:off x="5414389" y="38286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5"/>
          <p:cNvSpPr txBox="1"/>
          <p:nvPr>
            <p:ph idx="9" type="subTitle"/>
          </p:nvPr>
        </p:nvSpPr>
        <p:spPr>
          <a:xfrm>
            <a:off x="5630225" y="43865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01" name="Google Shape;701;p75"/>
          <p:cNvSpPr txBox="1"/>
          <p:nvPr>
            <p:ph idx="13" type="subTitle"/>
          </p:nvPr>
        </p:nvSpPr>
        <p:spPr>
          <a:xfrm>
            <a:off x="4726800"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02" name="Google Shape;702;p75"/>
          <p:cNvSpPr txBox="1"/>
          <p:nvPr>
            <p:ph idx="14" type="subTitle"/>
          </p:nvPr>
        </p:nvSpPr>
        <p:spPr>
          <a:xfrm>
            <a:off x="8375975"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03" name="Google Shape;703;p75"/>
          <p:cNvSpPr/>
          <p:nvPr/>
        </p:nvSpPr>
        <p:spPr>
          <a:xfrm>
            <a:off x="5414389" y="45884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5"/>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5"/>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07" name="Google Shape;707;p75"/>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08" name="Google Shape;708;p75"/>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tendees">
  <p:cSld name="CUSTOM_2_1_1_1_1_1_1">
    <p:spTree>
      <p:nvGrpSpPr>
        <p:cNvPr id="709" name="Shape 709"/>
        <p:cNvGrpSpPr/>
        <p:nvPr/>
      </p:nvGrpSpPr>
      <p:grpSpPr>
        <a:xfrm>
          <a:off x="0" y="0"/>
          <a:ext cx="0" cy="0"/>
          <a:chOff x="0" y="0"/>
          <a:chExt cx="0" cy="0"/>
        </a:xfrm>
      </p:grpSpPr>
      <p:sp>
        <p:nvSpPr>
          <p:cNvPr id="710" name="Google Shape;710;p76"/>
          <p:cNvSpPr txBox="1"/>
          <p:nvPr>
            <p:ph type="title"/>
          </p:nvPr>
        </p:nvSpPr>
        <p:spPr>
          <a:xfrm>
            <a:off x="328350" y="3596925"/>
            <a:ext cx="8487300" cy="1481400"/>
          </a:xfrm>
          <a:prstGeom prst="rect">
            <a:avLst/>
          </a:prstGeom>
        </p:spPr>
        <p:txBody>
          <a:bodyPr anchorCtr="0" anchor="b"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711" name="Google Shape;711;p76"/>
          <p:cNvSpPr/>
          <p:nvPr>
            <p:ph idx="2" type="pic"/>
          </p:nvPr>
        </p:nvSpPr>
        <p:spPr>
          <a:xfrm>
            <a:off x="739297" y="284052"/>
            <a:ext cx="865800" cy="865800"/>
          </a:xfrm>
          <a:prstGeom prst="teardrop">
            <a:avLst>
              <a:gd fmla="val 100000" name="adj"/>
            </a:avLst>
          </a:prstGeom>
          <a:noFill/>
          <a:ln>
            <a:noFill/>
          </a:ln>
        </p:spPr>
      </p:sp>
      <p:sp>
        <p:nvSpPr>
          <p:cNvPr id="712" name="Google Shape;712;p76"/>
          <p:cNvSpPr/>
          <p:nvPr>
            <p:ph idx="3" type="pic"/>
          </p:nvPr>
        </p:nvSpPr>
        <p:spPr>
          <a:xfrm>
            <a:off x="2382733" y="189500"/>
            <a:ext cx="1054800" cy="1054800"/>
          </a:xfrm>
          <a:prstGeom prst="diamond">
            <a:avLst/>
          </a:prstGeom>
          <a:noFill/>
          <a:ln>
            <a:noFill/>
          </a:ln>
        </p:spPr>
      </p:sp>
      <p:sp>
        <p:nvSpPr>
          <p:cNvPr id="713" name="Google Shape;713;p76"/>
          <p:cNvSpPr/>
          <p:nvPr>
            <p:ph idx="4" type="pic"/>
          </p:nvPr>
        </p:nvSpPr>
        <p:spPr>
          <a:xfrm>
            <a:off x="4120768" y="284052"/>
            <a:ext cx="1054800" cy="865800"/>
          </a:xfrm>
          <a:prstGeom prst="trapezoid">
            <a:avLst>
              <a:gd fmla="val 12350" name="adj"/>
            </a:avLst>
          </a:prstGeom>
          <a:noFill/>
          <a:ln>
            <a:noFill/>
          </a:ln>
        </p:spPr>
      </p:sp>
      <p:sp>
        <p:nvSpPr>
          <p:cNvPr id="714" name="Google Shape;714;p76"/>
          <p:cNvSpPr/>
          <p:nvPr>
            <p:ph idx="5" type="pic"/>
          </p:nvPr>
        </p:nvSpPr>
        <p:spPr>
          <a:xfrm>
            <a:off x="5757535" y="284052"/>
            <a:ext cx="1104900" cy="865800"/>
          </a:xfrm>
          <a:prstGeom prst="parallelogram">
            <a:avLst>
              <a:gd fmla="val 25000" name="adj"/>
            </a:avLst>
          </a:prstGeom>
          <a:noFill/>
          <a:ln>
            <a:noFill/>
          </a:ln>
        </p:spPr>
      </p:sp>
      <p:sp>
        <p:nvSpPr>
          <p:cNvPr id="715" name="Google Shape;715;p76"/>
          <p:cNvSpPr/>
          <p:nvPr>
            <p:ph idx="6" type="pic"/>
          </p:nvPr>
        </p:nvSpPr>
        <p:spPr>
          <a:xfrm>
            <a:off x="7564493" y="233549"/>
            <a:ext cx="966900" cy="966900"/>
          </a:xfrm>
          <a:prstGeom prst="pentagon">
            <a:avLst>
              <a:gd fmla="val 105146" name="hf"/>
              <a:gd fmla="val 110557" name="vf"/>
            </a:avLst>
          </a:prstGeom>
          <a:noFill/>
          <a:ln>
            <a:noFill/>
          </a:ln>
        </p:spPr>
      </p:sp>
      <p:sp>
        <p:nvSpPr>
          <p:cNvPr id="716" name="Google Shape;716;p76"/>
          <p:cNvSpPr/>
          <p:nvPr>
            <p:ph idx="7" type="pic"/>
          </p:nvPr>
        </p:nvSpPr>
        <p:spPr>
          <a:xfrm>
            <a:off x="739297" y="1634774"/>
            <a:ext cx="865800" cy="865800"/>
          </a:xfrm>
          <a:prstGeom prst="octagon">
            <a:avLst>
              <a:gd fmla="val 29289" name="adj"/>
            </a:avLst>
          </a:prstGeom>
          <a:noFill/>
          <a:ln>
            <a:noFill/>
          </a:ln>
        </p:spPr>
      </p:sp>
      <p:sp>
        <p:nvSpPr>
          <p:cNvPr id="717" name="Google Shape;717;p76"/>
          <p:cNvSpPr/>
          <p:nvPr>
            <p:ph idx="8" type="pic"/>
          </p:nvPr>
        </p:nvSpPr>
        <p:spPr>
          <a:xfrm>
            <a:off x="4215258" y="1634774"/>
            <a:ext cx="865800" cy="865800"/>
          </a:xfrm>
          <a:prstGeom prst="teardrop">
            <a:avLst>
              <a:gd fmla="val 100000" name="adj"/>
            </a:avLst>
          </a:prstGeom>
          <a:noFill/>
          <a:ln>
            <a:noFill/>
          </a:ln>
        </p:spPr>
      </p:sp>
      <p:sp>
        <p:nvSpPr>
          <p:cNvPr id="718" name="Google Shape;718;p76"/>
          <p:cNvSpPr/>
          <p:nvPr>
            <p:ph idx="9" type="pic"/>
          </p:nvPr>
        </p:nvSpPr>
        <p:spPr>
          <a:xfrm>
            <a:off x="2357763" y="1634774"/>
            <a:ext cx="1104900" cy="865800"/>
          </a:xfrm>
          <a:prstGeom prst="parallelogram">
            <a:avLst>
              <a:gd fmla="val 25000" name="adj"/>
            </a:avLst>
          </a:prstGeom>
          <a:noFill/>
          <a:ln>
            <a:noFill/>
          </a:ln>
        </p:spPr>
      </p:sp>
      <p:sp>
        <p:nvSpPr>
          <p:cNvPr id="719" name="Google Shape;719;p76"/>
          <p:cNvSpPr/>
          <p:nvPr>
            <p:ph idx="13" type="pic"/>
          </p:nvPr>
        </p:nvSpPr>
        <p:spPr>
          <a:xfrm>
            <a:off x="5826553" y="1584271"/>
            <a:ext cx="966900" cy="966900"/>
          </a:xfrm>
          <a:prstGeom prst="pentagon">
            <a:avLst>
              <a:gd fmla="val 105146" name="hf"/>
              <a:gd fmla="val 110557" name="vf"/>
            </a:avLst>
          </a:prstGeom>
          <a:noFill/>
          <a:ln>
            <a:noFill/>
          </a:ln>
        </p:spPr>
      </p:sp>
      <p:sp>
        <p:nvSpPr>
          <p:cNvPr id="720" name="Google Shape;720;p76"/>
          <p:cNvSpPr/>
          <p:nvPr>
            <p:ph idx="14" type="pic"/>
          </p:nvPr>
        </p:nvSpPr>
        <p:spPr>
          <a:xfrm>
            <a:off x="7489068" y="1634774"/>
            <a:ext cx="1104900" cy="865800"/>
          </a:xfrm>
          <a:prstGeom prst="parallelogram">
            <a:avLst>
              <a:gd fmla="val 25000" name="adj"/>
            </a:avLst>
          </a:prstGeom>
          <a:noFill/>
          <a:ln>
            <a:noFill/>
          </a:ln>
        </p:spPr>
      </p:sp>
      <p:sp>
        <p:nvSpPr>
          <p:cNvPr id="721" name="Google Shape;721;p76"/>
          <p:cNvSpPr/>
          <p:nvPr>
            <p:ph idx="15" type="pic"/>
          </p:nvPr>
        </p:nvSpPr>
        <p:spPr>
          <a:xfrm>
            <a:off x="688795" y="2890967"/>
            <a:ext cx="966900" cy="966900"/>
          </a:xfrm>
          <a:prstGeom prst="pentagon">
            <a:avLst>
              <a:gd fmla="val 105146" name="hf"/>
              <a:gd fmla="val 110557" name="vf"/>
            </a:avLst>
          </a:prstGeom>
          <a:noFill/>
          <a:ln>
            <a:noFill/>
          </a:ln>
        </p:spPr>
      </p:sp>
      <p:sp>
        <p:nvSpPr>
          <p:cNvPr id="722" name="Google Shape;722;p76"/>
          <p:cNvSpPr/>
          <p:nvPr>
            <p:ph idx="16" type="pic"/>
          </p:nvPr>
        </p:nvSpPr>
        <p:spPr>
          <a:xfrm>
            <a:off x="2373476" y="2941470"/>
            <a:ext cx="1054800" cy="865800"/>
          </a:xfrm>
          <a:prstGeom prst="trapezoid">
            <a:avLst>
              <a:gd fmla="val 12350" name="adj"/>
            </a:avLst>
          </a:prstGeom>
          <a:noFill/>
          <a:ln>
            <a:noFill/>
          </a:ln>
        </p:spPr>
      </p:sp>
      <p:sp>
        <p:nvSpPr>
          <p:cNvPr id="723" name="Google Shape;723;p76"/>
          <p:cNvSpPr/>
          <p:nvPr>
            <p:ph idx="17" type="pic"/>
          </p:nvPr>
        </p:nvSpPr>
        <p:spPr>
          <a:xfrm>
            <a:off x="4095749" y="2941470"/>
            <a:ext cx="1104900" cy="865800"/>
          </a:xfrm>
          <a:prstGeom prst="parallelogram">
            <a:avLst>
              <a:gd fmla="val 25000" name="adj"/>
            </a:avLst>
          </a:prstGeom>
          <a:noFill/>
          <a:ln>
            <a:noFill/>
          </a:ln>
        </p:spPr>
      </p:sp>
      <p:sp>
        <p:nvSpPr>
          <p:cNvPr id="724" name="Google Shape;724;p76"/>
          <p:cNvSpPr/>
          <p:nvPr>
            <p:ph idx="18" type="pic"/>
          </p:nvPr>
        </p:nvSpPr>
        <p:spPr>
          <a:xfrm>
            <a:off x="5877056" y="2941470"/>
            <a:ext cx="865800" cy="865800"/>
          </a:xfrm>
          <a:prstGeom prst="teardrop">
            <a:avLst>
              <a:gd fmla="val 100000" name="adj"/>
            </a:avLst>
          </a:prstGeom>
          <a:noFill/>
          <a:ln>
            <a:noFill/>
          </a:ln>
        </p:spPr>
      </p:sp>
      <p:sp>
        <p:nvSpPr>
          <p:cNvPr id="725" name="Google Shape;725;p76"/>
          <p:cNvSpPr/>
          <p:nvPr>
            <p:ph idx="19" type="pic"/>
          </p:nvPr>
        </p:nvSpPr>
        <p:spPr>
          <a:xfrm>
            <a:off x="7514039" y="2846918"/>
            <a:ext cx="1054800" cy="1054800"/>
          </a:xfrm>
          <a:prstGeom prst="diamond">
            <a:avLst/>
          </a:prstGeom>
          <a:noFill/>
          <a:ln>
            <a:noFill/>
          </a:ln>
        </p:spPr>
      </p:sp>
      <p:sp>
        <p:nvSpPr>
          <p:cNvPr id="726" name="Google Shape;726;p76"/>
          <p:cNvSpPr txBox="1"/>
          <p:nvPr>
            <p:ph idx="1" type="subTitle"/>
          </p:nvPr>
        </p:nvSpPr>
        <p:spPr>
          <a:xfrm>
            <a:off x="619775"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27" name="Google Shape;727;p76"/>
          <p:cNvSpPr txBox="1"/>
          <p:nvPr>
            <p:ph idx="20" type="subTitle"/>
          </p:nvPr>
        </p:nvSpPr>
        <p:spPr>
          <a:xfrm>
            <a:off x="2357761"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28" name="Google Shape;728;p76"/>
          <p:cNvSpPr txBox="1"/>
          <p:nvPr>
            <p:ph idx="21" type="subTitle"/>
          </p:nvPr>
        </p:nvSpPr>
        <p:spPr>
          <a:xfrm>
            <a:off x="4095747"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29" name="Google Shape;729;p76"/>
          <p:cNvSpPr txBox="1"/>
          <p:nvPr>
            <p:ph idx="22" type="subTitle"/>
          </p:nvPr>
        </p:nvSpPr>
        <p:spPr>
          <a:xfrm>
            <a:off x="5757534"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0" name="Google Shape;730;p76"/>
          <p:cNvSpPr txBox="1"/>
          <p:nvPr>
            <p:ph idx="23" type="subTitle"/>
          </p:nvPr>
        </p:nvSpPr>
        <p:spPr>
          <a:xfrm>
            <a:off x="7495520"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1" name="Google Shape;731;p76"/>
          <p:cNvSpPr txBox="1"/>
          <p:nvPr>
            <p:ph idx="24" type="subTitle"/>
          </p:nvPr>
        </p:nvSpPr>
        <p:spPr>
          <a:xfrm>
            <a:off x="619775"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2" name="Google Shape;732;p76"/>
          <p:cNvSpPr txBox="1"/>
          <p:nvPr>
            <p:ph idx="25" type="subTitle"/>
          </p:nvPr>
        </p:nvSpPr>
        <p:spPr>
          <a:xfrm>
            <a:off x="2357761"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3" name="Google Shape;733;p76"/>
          <p:cNvSpPr txBox="1"/>
          <p:nvPr>
            <p:ph idx="26" type="subTitle"/>
          </p:nvPr>
        </p:nvSpPr>
        <p:spPr>
          <a:xfrm>
            <a:off x="4095747"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4" name="Google Shape;734;p76"/>
          <p:cNvSpPr txBox="1"/>
          <p:nvPr>
            <p:ph idx="27" type="subTitle"/>
          </p:nvPr>
        </p:nvSpPr>
        <p:spPr>
          <a:xfrm>
            <a:off x="5757534"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5" name="Google Shape;735;p76"/>
          <p:cNvSpPr txBox="1"/>
          <p:nvPr>
            <p:ph idx="28" type="subTitle"/>
          </p:nvPr>
        </p:nvSpPr>
        <p:spPr>
          <a:xfrm>
            <a:off x="7495520"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6" name="Google Shape;736;p76"/>
          <p:cNvSpPr txBox="1"/>
          <p:nvPr>
            <p:ph idx="29" type="subTitle"/>
          </p:nvPr>
        </p:nvSpPr>
        <p:spPr>
          <a:xfrm>
            <a:off x="619775"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7" name="Google Shape;737;p76"/>
          <p:cNvSpPr txBox="1"/>
          <p:nvPr>
            <p:ph idx="30" type="subTitle"/>
          </p:nvPr>
        </p:nvSpPr>
        <p:spPr>
          <a:xfrm>
            <a:off x="2357761"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8" name="Google Shape;738;p76"/>
          <p:cNvSpPr txBox="1"/>
          <p:nvPr>
            <p:ph idx="31" type="subTitle"/>
          </p:nvPr>
        </p:nvSpPr>
        <p:spPr>
          <a:xfrm>
            <a:off x="4095747"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39" name="Google Shape;739;p76"/>
          <p:cNvSpPr txBox="1"/>
          <p:nvPr>
            <p:ph idx="32" type="subTitle"/>
          </p:nvPr>
        </p:nvSpPr>
        <p:spPr>
          <a:xfrm>
            <a:off x="5757534"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40" name="Google Shape;740;p76"/>
          <p:cNvSpPr txBox="1"/>
          <p:nvPr>
            <p:ph idx="33" type="subTitle"/>
          </p:nvPr>
        </p:nvSpPr>
        <p:spPr>
          <a:xfrm>
            <a:off x="7495520"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41" name="Google Shape;741;p7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6"/>
          <p:cNvSpPr txBox="1"/>
          <p:nvPr>
            <p:ph idx="3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743" name="Google Shape;743;p76"/>
          <p:cNvSpPr txBox="1"/>
          <p:nvPr>
            <p:ph idx="3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44" name="Google Shape;744;p76"/>
          <p:cNvSpPr txBox="1"/>
          <p:nvPr>
            <p:ph idx="3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 activity">
  <p:cSld name="CUSTOM_3">
    <p:spTree>
      <p:nvGrpSpPr>
        <p:cNvPr id="745" name="Shape 745"/>
        <p:cNvGrpSpPr/>
        <p:nvPr/>
      </p:nvGrpSpPr>
      <p:grpSpPr>
        <a:xfrm>
          <a:off x="0" y="0"/>
          <a:ext cx="0" cy="0"/>
          <a:chOff x="0" y="0"/>
          <a:chExt cx="0" cy="0"/>
        </a:xfrm>
      </p:grpSpPr>
      <p:sp>
        <p:nvSpPr>
          <p:cNvPr id="746" name="Google Shape;746;p77"/>
          <p:cNvSpPr/>
          <p:nvPr/>
        </p:nvSpPr>
        <p:spPr>
          <a:xfrm>
            <a:off x="3276317" y="880625"/>
            <a:ext cx="2934000" cy="42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77"/>
          <p:cNvSpPr/>
          <p:nvPr/>
        </p:nvSpPr>
        <p:spPr>
          <a:xfrm>
            <a:off x="342500" y="880625"/>
            <a:ext cx="2934000" cy="42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77"/>
          <p:cNvSpPr/>
          <p:nvPr/>
        </p:nvSpPr>
        <p:spPr>
          <a:xfrm>
            <a:off x="6210133" y="880625"/>
            <a:ext cx="2934000" cy="42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749" name="Google Shape;749;p77"/>
          <p:cNvSpPr txBox="1"/>
          <p:nvPr>
            <p:ph type="title"/>
          </p:nvPr>
        </p:nvSpPr>
        <p:spPr>
          <a:xfrm>
            <a:off x="519750" y="145550"/>
            <a:ext cx="8442000" cy="657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750" name="Google Shape;750;p77"/>
          <p:cNvSpPr txBox="1"/>
          <p:nvPr>
            <p:ph idx="1" type="subTitle"/>
          </p:nvPr>
        </p:nvSpPr>
        <p:spPr>
          <a:xfrm>
            <a:off x="569100" y="1581350"/>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1" name="Google Shape;751;p77"/>
          <p:cNvSpPr txBox="1"/>
          <p:nvPr>
            <p:ph idx="2" type="body"/>
          </p:nvPr>
        </p:nvSpPr>
        <p:spPr>
          <a:xfrm>
            <a:off x="575100" y="2156600"/>
            <a:ext cx="2426100" cy="188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52" name="Google Shape;752;p77"/>
          <p:cNvSpPr txBox="1"/>
          <p:nvPr>
            <p:ph idx="3" type="title"/>
          </p:nvPr>
        </p:nvSpPr>
        <p:spPr>
          <a:xfrm>
            <a:off x="345407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53" name="Google Shape;753;p77"/>
          <p:cNvSpPr txBox="1"/>
          <p:nvPr>
            <p:ph idx="4" type="title"/>
          </p:nvPr>
        </p:nvSpPr>
        <p:spPr>
          <a:xfrm>
            <a:off x="3454075" y="8738550"/>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54" name="Google Shape;754;p77"/>
          <p:cNvSpPr txBox="1"/>
          <p:nvPr>
            <p:ph idx="5" type="title"/>
          </p:nvPr>
        </p:nvSpPr>
        <p:spPr>
          <a:xfrm>
            <a:off x="639312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55" name="Google Shape;755;p77"/>
          <p:cNvSpPr txBox="1"/>
          <p:nvPr>
            <p:ph idx="6" type="subTitle"/>
          </p:nvPr>
        </p:nvSpPr>
        <p:spPr>
          <a:xfrm>
            <a:off x="350961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6" name="Google Shape;756;p77"/>
          <p:cNvSpPr txBox="1"/>
          <p:nvPr>
            <p:ph idx="7" type="subTitle"/>
          </p:nvPr>
        </p:nvSpPr>
        <p:spPr>
          <a:xfrm>
            <a:off x="645716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7" name="Google Shape;757;p7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7"/>
          <p:cNvSpPr txBox="1"/>
          <p:nvPr>
            <p:ph idx="8"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759" name="Google Shape;759;p77"/>
          <p:cNvSpPr txBox="1"/>
          <p:nvPr>
            <p:ph idx="9"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760" name="Google Shape;760;p77"/>
          <p:cNvSpPr txBox="1"/>
          <p:nvPr>
            <p:ph idx="1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5">
    <p:spTree>
      <p:nvGrpSpPr>
        <p:cNvPr id="761" name="Shape 761"/>
        <p:cNvGrpSpPr/>
        <p:nvPr/>
      </p:nvGrpSpPr>
      <p:grpSpPr>
        <a:xfrm>
          <a:off x="0" y="0"/>
          <a:ext cx="0" cy="0"/>
          <a:chOff x="0" y="0"/>
          <a:chExt cx="0" cy="0"/>
        </a:xfrm>
      </p:grpSpPr>
      <p:sp>
        <p:nvSpPr>
          <p:cNvPr id="762" name="Google Shape;762;p78"/>
          <p:cNvSpPr txBox="1"/>
          <p:nvPr>
            <p:ph type="title"/>
          </p:nvPr>
        </p:nvSpPr>
        <p:spPr>
          <a:xfrm>
            <a:off x="347550" y="2071050"/>
            <a:ext cx="8652300" cy="1001400"/>
          </a:xfrm>
          <a:prstGeom prst="rect">
            <a:avLst/>
          </a:prstGeom>
        </p:spPr>
        <p:txBody>
          <a:bodyPr anchorCtr="0" anchor="t" bIns="91425" lIns="91425" spcFirstLastPara="1" rIns="91425" wrap="square" tIns="91425">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63" name="Google Shape;763;p78"/>
          <p:cNvSpPr txBox="1"/>
          <p:nvPr>
            <p:ph idx="1" type="subTitle"/>
          </p:nvPr>
        </p:nvSpPr>
        <p:spPr>
          <a:xfrm>
            <a:off x="2725800" y="3166225"/>
            <a:ext cx="3692400" cy="757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4" name="Google Shape;764;p7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66" name="Google Shape;766;p7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67" name="Google Shape;767;p7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e structure">
  <p:cSld name="CUSTOM_4">
    <p:spTree>
      <p:nvGrpSpPr>
        <p:cNvPr id="768" name="Shape 768"/>
        <p:cNvGrpSpPr/>
        <p:nvPr/>
      </p:nvGrpSpPr>
      <p:grpSpPr>
        <a:xfrm>
          <a:off x="0" y="0"/>
          <a:ext cx="0" cy="0"/>
          <a:chOff x="0" y="0"/>
          <a:chExt cx="0" cy="0"/>
        </a:xfrm>
      </p:grpSpPr>
      <p:sp>
        <p:nvSpPr>
          <p:cNvPr id="769" name="Google Shape;769;p7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9"/>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71" name="Google Shape;771;p79"/>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72" name="Google Shape;772;p79"/>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1">
  <p:cSld name="CUSTOM_13">
    <p:spTree>
      <p:nvGrpSpPr>
        <p:cNvPr id="773" name="Shape 773"/>
        <p:cNvGrpSpPr/>
        <p:nvPr/>
      </p:nvGrpSpPr>
      <p:grpSpPr>
        <a:xfrm>
          <a:off x="0" y="0"/>
          <a:ext cx="0" cy="0"/>
          <a:chOff x="0" y="0"/>
          <a:chExt cx="0" cy="0"/>
        </a:xfrm>
      </p:grpSpPr>
      <p:sp>
        <p:nvSpPr>
          <p:cNvPr id="774" name="Google Shape;774;p80"/>
          <p:cNvSpPr/>
          <p:nvPr/>
        </p:nvSpPr>
        <p:spPr>
          <a:xfrm>
            <a:off x="343100" y="0"/>
            <a:ext cx="4296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775" name="Google Shape;775;p8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0"/>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77" name="Google Shape;777;p80"/>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78" name="Google Shape;778;p80"/>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79" name="Google Shape;779;p80"/>
          <p:cNvSpPr/>
          <p:nvPr>
            <p:ph idx="4" type="pic"/>
          </p:nvPr>
        </p:nvSpPr>
        <p:spPr>
          <a:xfrm>
            <a:off x="4977650" y="386948"/>
            <a:ext cx="3824100" cy="2096100"/>
          </a:xfrm>
          <a:prstGeom prst="trapezoid">
            <a:avLst>
              <a:gd fmla="val 25000" name="adj"/>
            </a:avLst>
          </a:prstGeom>
          <a:noFill/>
          <a:ln>
            <a:noFill/>
          </a:ln>
        </p:spPr>
      </p:sp>
      <p:sp>
        <p:nvSpPr>
          <p:cNvPr id="780" name="Google Shape;780;p80"/>
          <p:cNvSpPr/>
          <p:nvPr>
            <p:ph idx="5" type="pic"/>
          </p:nvPr>
        </p:nvSpPr>
        <p:spPr>
          <a:xfrm>
            <a:off x="784550" y="326525"/>
            <a:ext cx="3413100" cy="2198100"/>
          </a:xfrm>
          <a:prstGeom prst="ellipse">
            <a:avLst/>
          </a:prstGeom>
          <a:noFill/>
          <a:ln>
            <a:noFill/>
          </a:ln>
        </p:spPr>
      </p:sp>
      <p:sp>
        <p:nvSpPr>
          <p:cNvPr id="781" name="Google Shape;781;p80"/>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82" name="Google Shape;782;p80"/>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83" name="Google Shape;783;p80"/>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84" name="Google Shape;784;p80"/>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2">
  <p:cSld name="CUSTOM_13_1">
    <p:spTree>
      <p:nvGrpSpPr>
        <p:cNvPr id="785" name="Shape 785"/>
        <p:cNvGrpSpPr/>
        <p:nvPr/>
      </p:nvGrpSpPr>
      <p:grpSpPr>
        <a:xfrm>
          <a:off x="0" y="0"/>
          <a:ext cx="0" cy="0"/>
          <a:chOff x="0" y="0"/>
          <a:chExt cx="0" cy="0"/>
        </a:xfrm>
      </p:grpSpPr>
      <p:sp>
        <p:nvSpPr>
          <p:cNvPr id="786" name="Google Shape;786;p81"/>
          <p:cNvSpPr/>
          <p:nvPr/>
        </p:nvSpPr>
        <p:spPr>
          <a:xfrm>
            <a:off x="343100" y="0"/>
            <a:ext cx="4296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787" name="Google Shape;787;p8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89" name="Google Shape;789;p8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90" name="Google Shape;790;p8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91" name="Google Shape;791;p81"/>
          <p:cNvSpPr/>
          <p:nvPr>
            <p:ph idx="4" type="pic"/>
          </p:nvPr>
        </p:nvSpPr>
        <p:spPr>
          <a:xfrm>
            <a:off x="4977650" y="386948"/>
            <a:ext cx="3824100" cy="2096100"/>
          </a:xfrm>
          <a:prstGeom prst="trapezoid">
            <a:avLst>
              <a:gd fmla="val 25000" name="adj"/>
            </a:avLst>
          </a:prstGeom>
          <a:noFill/>
          <a:ln>
            <a:noFill/>
          </a:ln>
        </p:spPr>
      </p:sp>
      <p:sp>
        <p:nvSpPr>
          <p:cNvPr id="792" name="Google Shape;792;p81"/>
          <p:cNvSpPr/>
          <p:nvPr>
            <p:ph idx="5" type="pic"/>
          </p:nvPr>
        </p:nvSpPr>
        <p:spPr>
          <a:xfrm>
            <a:off x="784550" y="326525"/>
            <a:ext cx="3413100" cy="2198100"/>
          </a:xfrm>
          <a:prstGeom prst="ellipse">
            <a:avLst/>
          </a:prstGeom>
          <a:noFill/>
          <a:ln>
            <a:noFill/>
          </a:ln>
        </p:spPr>
      </p:sp>
      <p:sp>
        <p:nvSpPr>
          <p:cNvPr id="793" name="Google Shape;793;p81"/>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94" name="Google Shape;794;p81"/>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95" name="Google Shape;795;p81"/>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6" name="Google Shape;796;p81"/>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3">
  <p:cSld name="CUSTOM_13_1_1">
    <p:spTree>
      <p:nvGrpSpPr>
        <p:cNvPr id="797" name="Shape 797"/>
        <p:cNvGrpSpPr/>
        <p:nvPr/>
      </p:nvGrpSpPr>
      <p:grpSpPr>
        <a:xfrm>
          <a:off x="0" y="0"/>
          <a:ext cx="0" cy="0"/>
          <a:chOff x="0" y="0"/>
          <a:chExt cx="0" cy="0"/>
        </a:xfrm>
      </p:grpSpPr>
      <p:sp>
        <p:nvSpPr>
          <p:cNvPr id="798" name="Google Shape;798;p8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2"/>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00" name="Google Shape;800;p82"/>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01" name="Google Shape;801;p82"/>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02" name="Google Shape;802;p82"/>
          <p:cNvSpPr/>
          <p:nvPr>
            <p:ph idx="4" type="pic"/>
          </p:nvPr>
        </p:nvSpPr>
        <p:spPr>
          <a:xfrm>
            <a:off x="4977650" y="386948"/>
            <a:ext cx="3824100" cy="2096100"/>
          </a:xfrm>
          <a:prstGeom prst="trapezoid">
            <a:avLst>
              <a:gd fmla="val 25000" name="adj"/>
            </a:avLst>
          </a:prstGeom>
          <a:noFill/>
          <a:ln>
            <a:noFill/>
          </a:ln>
        </p:spPr>
      </p:sp>
      <p:sp>
        <p:nvSpPr>
          <p:cNvPr id="803" name="Google Shape;803;p82"/>
          <p:cNvSpPr/>
          <p:nvPr>
            <p:ph idx="5" type="pic"/>
          </p:nvPr>
        </p:nvSpPr>
        <p:spPr>
          <a:xfrm>
            <a:off x="784550" y="326525"/>
            <a:ext cx="3413100" cy="2198100"/>
          </a:xfrm>
          <a:prstGeom prst="ellipse">
            <a:avLst/>
          </a:prstGeom>
          <a:noFill/>
          <a:ln>
            <a:noFill/>
          </a:ln>
        </p:spPr>
      </p:sp>
      <p:sp>
        <p:nvSpPr>
          <p:cNvPr id="804" name="Google Shape;804;p82"/>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5" name="Google Shape;805;p82"/>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82"/>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07" name="Google Shape;807;p82"/>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1">
  <p:cSld name="CUSTOM_2_2_1">
    <p:spTree>
      <p:nvGrpSpPr>
        <p:cNvPr id="808" name="Shape 808"/>
        <p:cNvGrpSpPr/>
        <p:nvPr/>
      </p:nvGrpSpPr>
      <p:grpSpPr>
        <a:xfrm>
          <a:off x="0" y="0"/>
          <a:ext cx="0" cy="0"/>
          <a:chOff x="0" y="0"/>
          <a:chExt cx="0" cy="0"/>
        </a:xfrm>
      </p:grpSpPr>
      <p:sp>
        <p:nvSpPr>
          <p:cNvPr id="809" name="Google Shape;809;p83"/>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83"/>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83"/>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812" name="Google Shape;812;p83"/>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3" name="Google Shape;813;p83"/>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14" name="Google Shape;814;p83"/>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15" name="Google Shape;815;p8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3"/>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17" name="Google Shape;817;p83"/>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18" name="Google Shape;818;p83"/>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2">
  <p:cSld name="CUSTOM_2_2_1_1">
    <p:spTree>
      <p:nvGrpSpPr>
        <p:cNvPr id="819" name="Shape 819"/>
        <p:cNvGrpSpPr/>
        <p:nvPr/>
      </p:nvGrpSpPr>
      <p:grpSpPr>
        <a:xfrm>
          <a:off x="0" y="0"/>
          <a:ext cx="0" cy="0"/>
          <a:chOff x="0" y="0"/>
          <a:chExt cx="0" cy="0"/>
        </a:xfrm>
      </p:grpSpPr>
      <p:sp>
        <p:nvSpPr>
          <p:cNvPr id="820" name="Google Shape;820;p84"/>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p84"/>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 name="Google Shape;822;p84"/>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823" name="Google Shape;823;p84"/>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4" name="Google Shape;824;p84"/>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25" name="Google Shape;825;p84"/>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26" name="Google Shape;826;p84"/>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4"/>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28" name="Google Shape;828;p84"/>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29" name="Google Shape;829;p84"/>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1">
  <p:cSld name="CUSTOM_6">
    <p:spTree>
      <p:nvGrpSpPr>
        <p:cNvPr id="830" name="Shape 830"/>
        <p:cNvGrpSpPr/>
        <p:nvPr/>
      </p:nvGrpSpPr>
      <p:grpSpPr>
        <a:xfrm>
          <a:off x="0" y="0"/>
          <a:ext cx="0" cy="0"/>
          <a:chOff x="0" y="0"/>
          <a:chExt cx="0" cy="0"/>
        </a:xfrm>
      </p:grpSpPr>
      <p:sp>
        <p:nvSpPr>
          <p:cNvPr id="831" name="Google Shape;831;p85"/>
          <p:cNvSpPr/>
          <p:nvPr/>
        </p:nvSpPr>
        <p:spPr>
          <a:xfrm>
            <a:off x="3468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832" name="Google Shape;832;p85"/>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34" name="Google Shape;834;p8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35" name="Google Shape;835;p8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36" name="Google Shape;836;p85"/>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7" name="Google Shape;837;p85"/>
          <p:cNvSpPr/>
          <p:nvPr/>
        </p:nvSpPr>
        <p:spPr>
          <a:xfrm>
            <a:off x="3280550" y="0"/>
            <a:ext cx="2933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838" name="Google Shape;838;p85"/>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9" name="Google Shape;839;p85"/>
          <p:cNvSpPr/>
          <p:nvPr/>
        </p:nvSpPr>
        <p:spPr>
          <a:xfrm>
            <a:off x="62142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840" name="Google Shape;840;p85"/>
          <p:cNvSpPr txBox="1"/>
          <p:nvPr>
            <p:ph idx="6" type="subTitle"/>
          </p:nvPr>
        </p:nvSpPr>
        <p:spPr>
          <a:xfrm>
            <a:off x="64169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1" name="Google Shape;841;p85"/>
          <p:cNvSpPr/>
          <p:nvPr>
            <p:ph idx="7" type="pic"/>
          </p:nvPr>
        </p:nvSpPr>
        <p:spPr>
          <a:xfrm>
            <a:off x="626397" y="1905927"/>
            <a:ext cx="865800" cy="865800"/>
          </a:xfrm>
          <a:prstGeom prst="teardrop">
            <a:avLst>
              <a:gd fmla="val 100000" name="adj"/>
            </a:avLst>
          </a:prstGeom>
          <a:noFill/>
          <a:ln>
            <a:noFill/>
          </a:ln>
        </p:spPr>
      </p:sp>
      <p:sp>
        <p:nvSpPr>
          <p:cNvPr id="842" name="Google Shape;842;p85"/>
          <p:cNvSpPr/>
          <p:nvPr>
            <p:ph idx="8" type="pic"/>
          </p:nvPr>
        </p:nvSpPr>
        <p:spPr>
          <a:xfrm>
            <a:off x="2041233" y="986175"/>
            <a:ext cx="1054800" cy="1054800"/>
          </a:xfrm>
          <a:prstGeom prst="diamond">
            <a:avLst/>
          </a:prstGeom>
          <a:noFill/>
          <a:ln>
            <a:noFill/>
          </a:ln>
        </p:spPr>
      </p:sp>
      <p:sp>
        <p:nvSpPr>
          <p:cNvPr id="843" name="Google Shape;843;p85"/>
          <p:cNvSpPr/>
          <p:nvPr>
            <p:ph idx="9" type="pic"/>
          </p:nvPr>
        </p:nvSpPr>
        <p:spPr>
          <a:xfrm>
            <a:off x="626397" y="3256649"/>
            <a:ext cx="865800" cy="865800"/>
          </a:xfrm>
          <a:prstGeom prst="octagon">
            <a:avLst>
              <a:gd fmla="val 29289" name="adj"/>
            </a:avLst>
          </a:prstGeom>
          <a:noFill/>
          <a:ln>
            <a:noFill/>
          </a:ln>
        </p:spPr>
      </p:sp>
      <p:sp>
        <p:nvSpPr>
          <p:cNvPr id="844" name="Google Shape;844;p85"/>
          <p:cNvSpPr/>
          <p:nvPr>
            <p:ph idx="13" type="pic"/>
          </p:nvPr>
        </p:nvSpPr>
        <p:spPr>
          <a:xfrm>
            <a:off x="2016263" y="2431449"/>
            <a:ext cx="1104900" cy="865800"/>
          </a:xfrm>
          <a:prstGeom prst="parallelogram">
            <a:avLst>
              <a:gd fmla="val 25000" name="adj"/>
            </a:avLst>
          </a:prstGeom>
          <a:noFill/>
          <a:ln>
            <a:noFill/>
          </a:ln>
        </p:spPr>
      </p:sp>
      <p:sp>
        <p:nvSpPr>
          <p:cNvPr id="845" name="Google Shape;845;p85"/>
          <p:cNvSpPr/>
          <p:nvPr>
            <p:ph idx="14" type="pic"/>
          </p:nvPr>
        </p:nvSpPr>
        <p:spPr>
          <a:xfrm>
            <a:off x="2031976" y="3738145"/>
            <a:ext cx="1054800" cy="865800"/>
          </a:xfrm>
          <a:prstGeom prst="trapezoid">
            <a:avLst>
              <a:gd fmla="val 12350" name="adj"/>
            </a:avLst>
          </a:prstGeom>
          <a:noFill/>
          <a:ln>
            <a:noFill/>
          </a:ln>
        </p:spPr>
      </p:sp>
      <p:sp>
        <p:nvSpPr>
          <p:cNvPr id="846" name="Google Shape;846;p85"/>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47" name="Google Shape;847;p85"/>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48" name="Google Shape;848;p85"/>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49" name="Google Shape;849;p85"/>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50" name="Google Shape;850;p85"/>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51" name="Google Shape;851;p85"/>
          <p:cNvSpPr/>
          <p:nvPr>
            <p:ph idx="20" type="pic"/>
          </p:nvPr>
        </p:nvSpPr>
        <p:spPr>
          <a:xfrm>
            <a:off x="3559772" y="1911802"/>
            <a:ext cx="865800" cy="865800"/>
          </a:xfrm>
          <a:prstGeom prst="teardrop">
            <a:avLst>
              <a:gd fmla="val 100000" name="adj"/>
            </a:avLst>
          </a:prstGeom>
          <a:noFill/>
          <a:ln>
            <a:noFill/>
          </a:ln>
        </p:spPr>
      </p:sp>
      <p:sp>
        <p:nvSpPr>
          <p:cNvPr id="852" name="Google Shape;852;p85"/>
          <p:cNvSpPr/>
          <p:nvPr>
            <p:ph idx="21" type="pic"/>
          </p:nvPr>
        </p:nvSpPr>
        <p:spPr>
          <a:xfrm>
            <a:off x="4974608" y="992050"/>
            <a:ext cx="1054800" cy="1054800"/>
          </a:xfrm>
          <a:prstGeom prst="diamond">
            <a:avLst/>
          </a:prstGeom>
          <a:noFill/>
          <a:ln>
            <a:noFill/>
          </a:ln>
        </p:spPr>
      </p:sp>
      <p:sp>
        <p:nvSpPr>
          <p:cNvPr id="853" name="Google Shape;853;p85"/>
          <p:cNvSpPr/>
          <p:nvPr>
            <p:ph idx="22" type="pic"/>
          </p:nvPr>
        </p:nvSpPr>
        <p:spPr>
          <a:xfrm>
            <a:off x="3559772" y="3262524"/>
            <a:ext cx="865800" cy="865800"/>
          </a:xfrm>
          <a:prstGeom prst="octagon">
            <a:avLst>
              <a:gd fmla="val 29289" name="adj"/>
            </a:avLst>
          </a:prstGeom>
          <a:noFill/>
          <a:ln>
            <a:noFill/>
          </a:ln>
        </p:spPr>
      </p:sp>
      <p:sp>
        <p:nvSpPr>
          <p:cNvPr id="854" name="Google Shape;854;p85"/>
          <p:cNvSpPr/>
          <p:nvPr>
            <p:ph idx="23" type="pic"/>
          </p:nvPr>
        </p:nvSpPr>
        <p:spPr>
          <a:xfrm>
            <a:off x="4949638" y="2437324"/>
            <a:ext cx="1104900" cy="865800"/>
          </a:xfrm>
          <a:prstGeom prst="parallelogram">
            <a:avLst>
              <a:gd fmla="val 25000" name="adj"/>
            </a:avLst>
          </a:prstGeom>
          <a:noFill/>
          <a:ln>
            <a:noFill/>
          </a:ln>
        </p:spPr>
      </p:sp>
      <p:sp>
        <p:nvSpPr>
          <p:cNvPr id="855" name="Google Shape;855;p85"/>
          <p:cNvSpPr/>
          <p:nvPr>
            <p:ph idx="24" type="pic"/>
          </p:nvPr>
        </p:nvSpPr>
        <p:spPr>
          <a:xfrm>
            <a:off x="4965351" y="3744020"/>
            <a:ext cx="1054800" cy="865800"/>
          </a:xfrm>
          <a:prstGeom prst="trapezoid">
            <a:avLst>
              <a:gd fmla="val 12350" name="adj"/>
            </a:avLst>
          </a:prstGeom>
          <a:noFill/>
          <a:ln>
            <a:noFill/>
          </a:ln>
        </p:spPr>
      </p:sp>
      <p:sp>
        <p:nvSpPr>
          <p:cNvPr id="856" name="Google Shape;856;p85"/>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57" name="Google Shape;857;p85"/>
          <p:cNvSpPr txBox="1"/>
          <p:nvPr>
            <p:ph idx="26" type="subTitle"/>
          </p:nvPr>
        </p:nvSpPr>
        <p:spPr>
          <a:xfrm>
            <a:off x="4949636" y="19932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58" name="Google Shape;858;p85"/>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59" name="Google Shape;859;p85"/>
          <p:cNvSpPr txBox="1"/>
          <p:nvPr>
            <p:ph idx="28" type="subTitle"/>
          </p:nvPr>
        </p:nvSpPr>
        <p:spPr>
          <a:xfrm>
            <a:off x="4949636" y="33302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60" name="Google Shape;860;p85"/>
          <p:cNvSpPr txBox="1"/>
          <p:nvPr>
            <p:ph idx="29" type="subTitle"/>
          </p:nvPr>
        </p:nvSpPr>
        <p:spPr>
          <a:xfrm>
            <a:off x="4949636" y="46331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61" name="Google Shape;861;p85"/>
          <p:cNvSpPr/>
          <p:nvPr>
            <p:ph idx="30" type="pic"/>
          </p:nvPr>
        </p:nvSpPr>
        <p:spPr>
          <a:xfrm>
            <a:off x="6493147" y="1905927"/>
            <a:ext cx="865800" cy="865800"/>
          </a:xfrm>
          <a:prstGeom prst="teardrop">
            <a:avLst>
              <a:gd fmla="val 100000" name="adj"/>
            </a:avLst>
          </a:prstGeom>
          <a:noFill/>
          <a:ln>
            <a:noFill/>
          </a:ln>
        </p:spPr>
      </p:sp>
      <p:sp>
        <p:nvSpPr>
          <p:cNvPr id="862" name="Google Shape;862;p85"/>
          <p:cNvSpPr/>
          <p:nvPr>
            <p:ph idx="31" type="pic"/>
          </p:nvPr>
        </p:nvSpPr>
        <p:spPr>
          <a:xfrm>
            <a:off x="7907983" y="986175"/>
            <a:ext cx="1054800" cy="1054800"/>
          </a:xfrm>
          <a:prstGeom prst="diamond">
            <a:avLst/>
          </a:prstGeom>
          <a:noFill/>
          <a:ln>
            <a:noFill/>
          </a:ln>
        </p:spPr>
      </p:sp>
      <p:sp>
        <p:nvSpPr>
          <p:cNvPr id="863" name="Google Shape;863;p85"/>
          <p:cNvSpPr/>
          <p:nvPr>
            <p:ph idx="32" type="pic"/>
          </p:nvPr>
        </p:nvSpPr>
        <p:spPr>
          <a:xfrm>
            <a:off x="6493147" y="3256649"/>
            <a:ext cx="865800" cy="865800"/>
          </a:xfrm>
          <a:prstGeom prst="octagon">
            <a:avLst>
              <a:gd fmla="val 29289" name="adj"/>
            </a:avLst>
          </a:prstGeom>
          <a:noFill/>
          <a:ln>
            <a:noFill/>
          </a:ln>
        </p:spPr>
      </p:sp>
      <p:sp>
        <p:nvSpPr>
          <p:cNvPr id="864" name="Google Shape;864;p85"/>
          <p:cNvSpPr/>
          <p:nvPr>
            <p:ph idx="33" type="pic"/>
          </p:nvPr>
        </p:nvSpPr>
        <p:spPr>
          <a:xfrm>
            <a:off x="7883013" y="2431449"/>
            <a:ext cx="1104900" cy="865800"/>
          </a:xfrm>
          <a:prstGeom prst="parallelogram">
            <a:avLst>
              <a:gd fmla="val 25000" name="adj"/>
            </a:avLst>
          </a:prstGeom>
          <a:noFill/>
          <a:ln>
            <a:noFill/>
          </a:ln>
        </p:spPr>
      </p:sp>
      <p:sp>
        <p:nvSpPr>
          <p:cNvPr id="865" name="Google Shape;865;p85"/>
          <p:cNvSpPr/>
          <p:nvPr>
            <p:ph idx="34" type="pic"/>
          </p:nvPr>
        </p:nvSpPr>
        <p:spPr>
          <a:xfrm>
            <a:off x="7898726" y="3738145"/>
            <a:ext cx="1054800" cy="865800"/>
          </a:xfrm>
          <a:prstGeom prst="trapezoid">
            <a:avLst>
              <a:gd fmla="val 12350" name="adj"/>
            </a:avLst>
          </a:prstGeom>
          <a:noFill/>
          <a:ln>
            <a:noFill/>
          </a:ln>
        </p:spPr>
      </p:sp>
      <p:sp>
        <p:nvSpPr>
          <p:cNvPr id="866" name="Google Shape;866;p85"/>
          <p:cNvSpPr txBox="1"/>
          <p:nvPr>
            <p:ph idx="35" type="subTitle"/>
          </p:nvPr>
        </p:nvSpPr>
        <p:spPr>
          <a:xfrm>
            <a:off x="637362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67" name="Google Shape;867;p85"/>
          <p:cNvSpPr txBox="1"/>
          <p:nvPr>
            <p:ph idx="36" type="subTitle"/>
          </p:nvPr>
        </p:nvSpPr>
        <p:spPr>
          <a:xfrm>
            <a:off x="788301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68" name="Google Shape;868;p85"/>
          <p:cNvSpPr txBox="1"/>
          <p:nvPr>
            <p:ph idx="37" type="subTitle"/>
          </p:nvPr>
        </p:nvSpPr>
        <p:spPr>
          <a:xfrm>
            <a:off x="637362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69" name="Google Shape;869;p85"/>
          <p:cNvSpPr txBox="1"/>
          <p:nvPr>
            <p:ph idx="38" type="subTitle"/>
          </p:nvPr>
        </p:nvSpPr>
        <p:spPr>
          <a:xfrm>
            <a:off x="788301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870" name="Google Shape;870;p85"/>
          <p:cNvSpPr txBox="1"/>
          <p:nvPr>
            <p:ph idx="39" type="subTitle"/>
          </p:nvPr>
        </p:nvSpPr>
        <p:spPr>
          <a:xfrm>
            <a:off x="788301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2">
  <p:cSld name="CUSTOM_2_1_1_1_1_1_1_1_1">
    <p:spTree>
      <p:nvGrpSpPr>
        <p:cNvPr id="871" name="Shape 871"/>
        <p:cNvGrpSpPr/>
        <p:nvPr/>
      </p:nvGrpSpPr>
      <p:grpSpPr>
        <a:xfrm>
          <a:off x="0" y="0"/>
          <a:ext cx="0" cy="0"/>
          <a:chOff x="0" y="0"/>
          <a:chExt cx="0" cy="0"/>
        </a:xfrm>
      </p:grpSpPr>
      <p:sp>
        <p:nvSpPr>
          <p:cNvPr id="872" name="Google Shape;872;p86"/>
          <p:cNvSpPr/>
          <p:nvPr/>
        </p:nvSpPr>
        <p:spPr>
          <a:xfrm>
            <a:off x="0" y="257175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73" name="Google Shape;873;p86"/>
          <p:cNvSpPr/>
          <p:nvPr/>
        </p:nvSpPr>
        <p:spPr>
          <a:xfrm>
            <a:off x="4572000" y="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74" name="Google Shape;874;p86"/>
          <p:cNvSpPr txBox="1"/>
          <p:nvPr>
            <p:ph idx="1" type="subTitle"/>
          </p:nvPr>
        </p:nvSpPr>
        <p:spPr>
          <a:xfrm>
            <a:off x="53919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875" name="Google Shape;875;p86"/>
          <p:cNvSpPr txBox="1"/>
          <p:nvPr>
            <p:ph idx="2" type="subTitle"/>
          </p:nvPr>
        </p:nvSpPr>
        <p:spPr>
          <a:xfrm>
            <a:off x="1025000" y="3597525"/>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876" name="Google Shape;876;p86"/>
          <p:cNvSpPr txBox="1"/>
          <p:nvPr>
            <p:ph idx="3" type="subTitle"/>
          </p:nvPr>
        </p:nvSpPr>
        <p:spPr>
          <a:xfrm>
            <a:off x="10250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877" name="Google Shape;877;p86"/>
          <p:cNvSpPr txBox="1"/>
          <p:nvPr>
            <p:ph idx="4" type="subTitle"/>
          </p:nvPr>
        </p:nvSpPr>
        <p:spPr>
          <a:xfrm>
            <a:off x="5391900" y="361050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878" name="Google Shape;878;p86"/>
          <p:cNvSpPr/>
          <p:nvPr>
            <p:ph idx="5" type="pic"/>
          </p:nvPr>
        </p:nvSpPr>
        <p:spPr>
          <a:xfrm>
            <a:off x="7281668" y="4104482"/>
            <a:ext cx="845100" cy="845100"/>
          </a:xfrm>
          <a:prstGeom prst="teardrop">
            <a:avLst>
              <a:gd fmla="val 100000" name="adj"/>
            </a:avLst>
          </a:prstGeom>
          <a:noFill/>
          <a:ln>
            <a:noFill/>
          </a:ln>
        </p:spPr>
      </p:sp>
      <p:sp>
        <p:nvSpPr>
          <p:cNvPr id="879" name="Google Shape;879;p86"/>
          <p:cNvSpPr/>
          <p:nvPr>
            <p:ph idx="6" type="pic"/>
          </p:nvPr>
        </p:nvSpPr>
        <p:spPr>
          <a:xfrm>
            <a:off x="2766425" y="82475"/>
            <a:ext cx="1033800" cy="1033800"/>
          </a:xfrm>
          <a:prstGeom prst="diamond">
            <a:avLst/>
          </a:prstGeom>
          <a:noFill/>
          <a:ln>
            <a:noFill/>
          </a:ln>
        </p:spPr>
      </p:sp>
      <p:sp>
        <p:nvSpPr>
          <p:cNvPr id="880" name="Google Shape;880;p86"/>
          <p:cNvSpPr/>
          <p:nvPr>
            <p:ph idx="7" type="pic"/>
          </p:nvPr>
        </p:nvSpPr>
        <p:spPr>
          <a:xfrm>
            <a:off x="1694350" y="1590164"/>
            <a:ext cx="1033800" cy="848400"/>
          </a:xfrm>
          <a:prstGeom prst="trapezoid">
            <a:avLst>
              <a:gd fmla="val 12350" name="adj"/>
            </a:avLst>
          </a:prstGeom>
          <a:noFill/>
          <a:ln>
            <a:noFill/>
          </a:ln>
        </p:spPr>
      </p:sp>
      <p:sp>
        <p:nvSpPr>
          <p:cNvPr id="881" name="Google Shape;881;p86"/>
          <p:cNvSpPr/>
          <p:nvPr>
            <p:ph idx="8" type="pic"/>
          </p:nvPr>
        </p:nvSpPr>
        <p:spPr>
          <a:xfrm>
            <a:off x="471375" y="943066"/>
            <a:ext cx="1033800" cy="810000"/>
          </a:xfrm>
          <a:prstGeom prst="parallelogram">
            <a:avLst>
              <a:gd fmla="val 25000" name="adj"/>
            </a:avLst>
          </a:prstGeom>
          <a:noFill/>
          <a:ln>
            <a:noFill/>
          </a:ln>
        </p:spPr>
      </p:sp>
      <p:sp>
        <p:nvSpPr>
          <p:cNvPr id="882" name="Google Shape;882;p86"/>
          <p:cNvSpPr/>
          <p:nvPr>
            <p:ph idx="9" type="pic"/>
          </p:nvPr>
        </p:nvSpPr>
        <p:spPr>
          <a:xfrm>
            <a:off x="7232328" y="208314"/>
            <a:ext cx="943800" cy="943800"/>
          </a:xfrm>
          <a:prstGeom prst="pentagon">
            <a:avLst>
              <a:gd fmla="val 105146" name="hf"/>
              <a:gd fmla="val 110557" name="vf"/>
            </a:avLst>
          </a:prstGeom>
          <a:noFill/>
          <a:ln>
            <a:noFill/>
          </a:ln>
        </p:spPr>
      </p:sp>
      <p:sp>
        <p:nvSpPr>
          <p:cNvPr id="883" name="Google Shape;883;p86"/>
          <p:cNvSpPr/>
          <p:nvPr>
            <p:ph idx="13" type="pic"/>
          </p:nvPr>
        </p:nvSpPr>
        <p:spPr>
          <a:xfrm>
            <a:off x="4926593" y="1453373"/>
            <a:ext cx="845100" cy="845100"/>
          </a:xfrm>
          <a:prstGeom prst="octagon">
            <a:avLst>
              <a:gd fmla="val 29289" name="adj"/>
            </a:avLst>
          </a:prstGeom>
          <a:noFill/>
          <a:ln>
            <a:noFill/>
          </a:ln>
        </p:spPr>
      </p:sp>
      <p:sp>
        <p:nvSpPr>
          <p:cNvPr id="884" name="Google Shape;884;p86"/>
          <p:cNvSpPr/>
          <p:nvPr>
            <p:ph idx="14" type="pic"/>
          </p:nvPr>
        </p:nvSpPr>
        <p:spPr>
          <a:xfrm>
            <a:off x="3337313" y="1453363"/>
            <a:ext cx="925800" cy="925800"/>
          </a:xfrm>
          <a:prstGeom prst="teardrop">
            <a:avLst>
              <a:gd fmla="val 100000" name="adj"/>
            </a:avLst>
          </a:prstGeom>
          <a:noFill/>
          <a:ln>
            <a:noFill/>
          </a:ln>
        </p:spPr>
      </p:sp>
      <p:sp>
        <p:nvSpPr>
          <p:cNvPr id="885" name="Google Shape;885;p86"/>
          <p:cNvSpPr/>
          <p:nvPr>
            <p:ph idx="15" type="pic"/>
          </p:nvPr>
        </p:nvSpPr>
        <p:spPr>
          <a:xfrm>
            <a:off x="5117041" y="2817273"/>
            <a:ext cx="1078500" cy="845100"/>
          </a:xfrm>
          <a:prstGeom prst="parallelogram">
            <a:avLst>
              <a:gd fmla="val 25000" name="adj"/>
            </a:avLst>
          </a:prstGeom>
          <a:noFill/>
          <a:ln>
            <a:noFill/>
          </a:ln>
        </p:spPr>
      </p:sp>
      <p:sp>
        <p:nvSpPr>
          <p:cNvPr id="886" name="Google Shape;886;p86"/>
          <p:cNvSpPr/>
          <p:nvPr>
            <p:ph idx="16" type="pic"/>
          </p:nvPr>
        </p:nvSpPr>
        <p:spPr>
          <a:xfrm>
            <a:off x="942143" y="2666705"/>
            <a:ext cx="943800" cy="943800"/>
          </a:xfrm>
          <a:prstGeom prst="pentagon">
            <a:avLst>
              <a:gd fmla="val 105146" name="hf"/>
              <a:gd fmla="val 110557" name="vf"/>
            </a:avLst>
          </a:prstGeom>
          <a:noFill/>
          <a:ln>
            <a:noFill/>
          </a:ln>
        </p:spPr>
      </p:sp>
      <p:sp>
        <p:nvSpPr>
          <p:cNvPr id="887" name="Google Shape;887;p86"/>
          <p:cNvSpPr/>
          <p:nvPr>
            <p:ph idx="17" type="pic"/>
          </p:nvPr>
        </p:nvSpPr>
        <p:spPr>
          <a:xfrm>
            <a:off x="3001785" y="2765398"/>
            <a:ext cx="1078500" cy="845100"/>
          </a:xfrm>
          <a:prstGeom prst="parallelogram">
            <a:avLst>
              <a:gd fmla="val 25000" name="adj"/>
            </a:avLst>
          </a:prstGeom>
          <a:noFill/>
          <a:ln>
            <a:noFill/>
          </a:ln>
        </p:spPr>
      </p:sp>
      <p:sp>
        <p:nvSpPr>
          <p:cNvPr id="888" name="Google Shape;888;p86"/>
          <p:cNvSpPr/>
          <p:nvPr>
            <p:ph idx="18" type="pic"/>
          </p:nvPr>
        </p:nvSpPr>
        <p:spPr>
          <a:xfrm>
            <a:off x="2733725" y="3996724"/>
            <a:ext cx="943800" cy="943800"/>
          </a:xfrm>
          <a:prstGeom prst="pentagon">
            <a:avLst>
              <a:gd fmla="val 105146" name="hf"/>
              <a:gd fmla="val 110557" name="vf"/>
            </a:avLst>
          </a:prstGeom>
          <a:noFill/>
          <a:ln>
            <a:noFill/>
          </a:ln>
        </p:spPr>
      </p:sp>
      <p:sp>
        <p:nvSpPr>
          <p:cNvPr id="889" name="Google Shape;889;p86"/>
          <p:cNvSpPr/>
          <p:nvPr>
            <p:ph idx="19" type="pic"/>
          </p:nvPr>
        </p:nvSpPr>
        <p:spPr>
          <a:xfrm>
            <a:off x="671603" y="4104479"/>
            <a:ext cx="1029600" cy="845100"/>
          </a:xfrm>
          <a:prstGeom prst="trapezoid">
            <a:avLst>
              <a:gd fmla="val 12350" name="adj"/>
            </a:avLst>
          </a:prstGeom>
          <a:noFill/>
          <a:ln>
            <a:noFill/>
          </a:ln>
        </p:spPr>
      </p:sp>
      <p:sp>
        <p:nvSpPr>
          <p:cNvPr id="890" name="Google Shape;890;p86"/>
          <p:cNvSpPr/>
          <p:nvPr>
            <p:ph idx="20" type="pic"/>
          </p:nvPr>
        </p:nvSpPr>
        <p:spPr>
          <a:xfrm>
            <a:off x="5117047" y="176817"/>
            <a:ext cx="1078500" cy="845100"/>
          </a:xfrm>
          <a:prstGeom prst="parallelogram">
            <a:avLst>
              <a:gd fmla="val 25000" name="adj"/>
            </a:avLst>
          </a:prstGeom>
          <a:noFill/>
          <a:ln>
            <a:noFill/>
          </a:ln>
        </p:spPr>
      </p:sp>
      <p:sp>
        <p:nvSpPr>
          <p:cNvPr id="891" name="Google Shape;891;p86"/>
          <p:cNvSpPr/>
          <p:nvPr>
            <p:ph idx="21" type="pic"/>
          </p:nvPr>
        </p:nvSpPr>
        <p:spPr>
          <a:xfrm>
            <a:off x="7589511" y="1493717"/>
            <a:ext cx="845100" cy="845100"/>
          </a:xfrm>
          <a:prstGeom prst="teardrop">
            <a:avLst>
              <a:gd fmla="val 100000" name="adj"/>
            </a:avLst>
          </a:prstGeom>
          <a:noFill/>
          <a:ln>
            <a:noFill/>
          </a:ln>
        </p:spPr>
      </p:sp>
      <p:sp>
        <p:nvSpPr>
          <p:cNvPr id="892" name="Google Shape;892;p86"/>
          <p:cNvSpPr/>
          <p:nvPr>
            <p:ph idx="22" type="pic"/>
          </p:nvPr>
        </p:nvSpPr>
        <p:spPr>
          <a:xfrm>
            <a:off x="7405007" y="2680430"/>
            <a:ext cx="1029600" cy="1029600"/>
          </a:xfrm>
          <a:prstGeom prst="diamond">
            <a:avLst/>
          </a:prstGeom>
          <a:noFill/>
          <a:ln>
            <a:noFill/>
          </a:ln>
        </p:spPr>
      </p:sp>
      <p:sp>
        <p:nvSpPr>
          <p:cNvPr id="893" name="Google Shape;893;p86"/>
          <p:cNvSpPr/>
          <p:nvPr>
            <p:ph idx="23" type="pic"/>
          </p:nvPr>
        </p:nvSpPr>
        <p:spPr>
          <a:xfrm>
            <a:off x="5391900" y="3996724"/>
            <a:ext cx="943800" cy="943800"/>
          </a:xfrm>
          <a:prstGeom prst="pentagon">
            <a:avLst>
              <a:gd fmla="val 105146" name="hf"/>
              <a:gd fmla="val 110557" name="vf"/>
            </a:avLst>
          </a:prstGeom>
          <a:noFill/>
          <a:ln>
            <a:noFill/>
          </a:ln>
        </p:spPr>
      </p:sp>
      <p:sp>
        <p:nvSpPr>
          <p:cNvPr id="894" name="Google Shape;894;p86"/>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p:txBody>
      </p:sp>
      <p:sp>
        <p:nvSpPr>
          <p:cNvPr id="895" name="Google Shape;895;p8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6"/>
          <p:cNvSpPr txBox="1"/>
          <p:nvPr>
            <p:ph idx="2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97" name="Google Shape;897;p86"/>
          <p:cNvSpPr txBox="1"/>
          <p:nvPr>
            <p:ph idx="2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898" name="Google Shape;898;p86"/>
          <p:cNvSpPr txBox="1"/>
          <p:nvPr>
            <p:ph idx="2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guide id="2" orient="horz" pos="162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
  <p:cSld name="CUSTOM_2_1_1_1_1_1_2">
    <p:spTree>
      <p:nvGrpSpPr>
        <p:cNvPr id="899" name="Shape 899"/>
        <p:cNvGrpSpPr/>
        <p:nvPr/>
      </p:nvGrpSpPr>
      <p:grpSpPr>
        <a:xfrm>
          <a:off x="0" y="0"/>
          <a:ext cx="0" cy="0"/>
          <a:chOff x="0" y="0"/>
          <a:chExt cx="0" cy="0"/>
        </a:xfrm>
      </p:grpSpPr>
      <p:sp>
        <p:nvSpPr>
          <p:cNvPr id="900" name="Google Shape;900;p87"/>
          <p:cNvSpPr/>
          <p:nvPr/>
        </p:nvSpPr>
        <p:spPr>
          <a:xfrm>
            <a:off x="4572000" y="-100"/>
            <a:ext cx="4580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901" name="Google Shape;901;p87"/>
          <p:cNvSpPr txBox="1"/>
          <p:nvPr>
            <p:ph type="title"/>
          </p:nvPr>
        </p:nvSpPr>
        <p:spPr>
          <a:xfrm>
            <a:off x="606176" y="2096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902" name="Google Shape;902;p87"/>
          <p:cNvSpPr txBox="1"/>
          <p:nvPr>
            <p:ph idx="1" type="body"/>
          </p:nvPr>
        </p:nvSpPr>
        <p:spPr>
          <a:xfrm>
            <a:off x="637550" y="1316375"/>
            <a:ext cx="3202500" cy="2028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3" name="Google Shape;903;p87"/>
          <p:cNvSpPr txBox="1"/>
          <p:nvPr>
            <p:ph idx="2" type="title"/>
          </p:nvPr>
        </p:nvSpPr>
        <p:spPr>
          <a:xfrm>
            <a:off x="4903076" y="24017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p:txBody>
      </p:sp>
      <p:sp>
        <p:nvSpPr>
          <p:cNvPr id="904" name="Google Shape;904;p87"/>
          <p:cNvSpPr txBox="1"/>
          <p:nvPr>
            <p:ph idx="3" type="body"/>
          </p:nvPr>
        </p:nvSpPr>
        <p:spPr>
          <a:xfrm>
            <a:off x="4934450" y="3508475"/>
            <a:ext cx="3202500" cy="137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a:lvl1pPr>
            <a:lvl2pPr indent="-298450" lvl="1" marL="914400">
              <a:spcBef>
                <a:spcPts val="0"/>
              </a:spcBef>
              <a:spcAft>
                <a:spcPts val="0"/>
              </a:spcAft>
              <a:buClr>
                <a:schemeClr val="dk1"/>
              </a:buClr>
              <a:buSzPts val="1100"/>
              <a:buChar char="○"/>
              <a:defRPr/>
            </a:lvl2pPr>
            <a:lvl3pPr indent="-298450" lvl="2" marL="1371600">
              <a:spcBef>
                <a:spcPts val="0"/>
              </a:spcBef>
              <a:spcAft>
                <a:spcPts val="0"/>
              </a:spcAft>
              <a:buClr>
                <a:schemeClr val="dk1"/>
              </a:buClr>
              <a:buSzPts val="1100"/>
              <a:buChar char="■"/>
              <a:defRPr/>
            </a:lvl3pPr>
            <a:lvl4pPr indent="-298450" lvl="3" marL="1828800">
              <a:spcBef>
                <a:spcPts val="0"/>
              </a:spcBef>
              <a:spcAft>
                <a:spcPts val="0"/>
              </a:spcAft>
              <a:buClr>
                <a:schemeClr val="dk1"/>
              </a:buClr>
              <a:buSzPts val="1100"/>
              <a:buChar char="●"/>
              <a:defRPr/>
            </a:lvl4pPr>
            <a:lvl5pPr indent="-298450" lvl="4" marL="2286000">
              <a:spcBef>
                <a:spcPts val="0"/>
              </a:spcBef>
              <a:spcAft>
                <a:spcPts val="0"/>
              </a:spcAft>
              <a:buClr>
                <a:schemeClr val="dk1"/>
              </a:buClr>
              <a:buSzPts val="1100"/>
              <a:buChar char="○"/>
              <a:defRPr/>
            </a:lvl5pPr>
            <a:lvl6pPr indent="-298450" lvl="5" marL="2743200">
              <a:spcBef>
                <a:spcPts val="0"/>
              </a:spcBef>
              <a:spcAft>
                <a:spcPts val="0"/>
              </a:spcAft>
              <a:buClr>
                <a:schemeClr val="dk1"/>
              </a:buClr>
              <a:buSzPts val="1100"/>
              <a:buChar char="■"/>
              <a:defRPr/>
            </a:lvl6pPr>
            <a:lvl7pPr indent="-298450" lvl="6" marL="3200400">
              <a:spcBef>
                <a:spcPts val="0"/>
              </a:spcBef>
              <a:spcAft>
                <a:spcPts val="0"/>
              </a:spcAft>
              <a:buClr>
                <a:schemeClr val="dk1"/>
              </a:buClr>
              <a:buSzPts val="1100"/>
              <a:buChar char="●"/>
              <a:defRPr/>
            </a:lvl7pPr>
            <a:lvl8pPr indent="-298450" lvl="7" marL="3657600">
              <a:spcBef>
                <a:spcPts val="0"/>
              </a:spcBef>
              <a:spcAft>
                <a:spcPts val="0"/>
              </a:spcAft>
              <a:buClr>
                <a:schemeClr val="dk1"/>
              </a:buClr>
              <a:buSzPts val="1100"/>
              <a:buChar char="○"/>
              <a:defRPr/>
            </a:lvl8pPr>
            <a:lvl9pPr indent="-298450" lvl="8" marL="4114800">
              <a:spcBef>
                <a:spcPts val="0"/>
              </a:spcBef>
              <a:spcAft>
                <a:spcPts val="0"/>
              </a:spcAft>
              <a:buClr>
                <a:schemeClr val="dk1"/>
              </a:buClr>
              <a:buSzPts val="1100"/>
              <a:buChar char="■"/>
              <a:defRPr/>
            </a:lvl9pPr>
          </a:lstStyle>
          <a:p/>
        </p:txBody>
      </p:sp>
      <p:sp>
        <p:nvSpPr>
          <p:cNvPr id="905" name="Google Shape;905;p8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7"/>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07" name="Google Shape;907;p87"/>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08" name="Google Shape;908;p87"/>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_1_1_1_1_1_2_1">
    <p:spTree>
      <p:nvGrpSpPr>
        <p:cNvPr id="909" name="Shape 909"/>
        <p:cNvGrpSpPr/>
        <p:nvPr/>
      </p:nvGrpSpPr>
      <p:grpSpPr>
        <a:xfrm>
          <a:off x="0" y="0"/>
          <a:ext cx="0" cy="0"/>
          <a:chOff x="0" y="0"/>
          <a:chExt cx="0" cy="0"/>
        </a:xfrm>
      </p:grpSpPr>
      <p:sp>
        <p:nvSpPr>
          <p:cNvPr id="910" name="Google Shape;910;p88"/>
          <p:cNvSpPr txBox="1"/>
          <p:nvPr/>
        </p:nvSpPr>
        <p:spPr>
          <a:xfrm>
            <a:off x="91634" y="-352519"/>
            <a:ext cx="3167400" cy="572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911" name="Google Shape;911;p88"/>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912" name="Google Shape;912;p8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14" name="Google Shape;914;p8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15" name="Google Shape;915;p8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2_1_1_1_1_1_2_1_1">
    <p:spTree>
      <p:nvGrpSpPr>
        <p:cNvPr id="916" name="Shape 916"/>
        <p:cNvGrpSpPr/>
        <p:nvPr/>
      </p:nvGrpSpPr>
      <p:grpSpPr>
        <a:xfrm>
          <a:off x="0" y="0"/>
          <a:ext cx="0" cy="0"/>
          <a:chOff x="0" y="0"/>
          <a:chExt cx="0" cy="0"/>
        </a:xfrm>
      </p:grpSpPr>
      <p:sp>
        <p:nvSpPr>
          <p:cNvPr id="917" name="Google Shape;917;p89"/>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8" name="Google Shape;918;p89"/>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919" name="Google Shape;919;p89"/>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920" name="Google Shape;920;p8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9"/>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22" name="Google Shape;922;p89"/>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23" name="Google Shape;923;p89"/>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2_1_1_1_1_1_2_1_1_1">
    <p:spTree>
      <p:nvGrpSpPr>
        <p:cNvPr id="924" name="Shape 924"/>
        <p:cNvGrpSpPr/>
        <p:nvPr/>
      </p:nvGrpSpPr>
      <p:grpSpPr>
        <a:xfrm>
          <a:off x="0" y="0"/>
          <a:ext cx="0" cy="0"/>
          <a:chOff x="0" y="0"/>
          <a:chExt cx="0" cy="0"/>
        </a:xfrm>
      </p:grpSpPr>
      <p:sp>
        <p:nvSpPr>
          <p:cNvPr id="925" name="Google Shape;925;p90"/>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90"/>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927" name="Google Shape;927;p90"/>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928" name="Google Shape;928;p90"/>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30" name="Google Shape;930;p9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31" name="Google Shape;931;p9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s">
  <p:cSld name="CUSTOM_2_1_1_1_1_1_2_1_2_1">
    <p:spTree>
      <p:nvGrpSpPr>
        <p:cNvPr id="932" name="Shape 932"/>
        <p:cNvGrpSpPr/>
        <p:nvPr/>
      </p:nvGrpSpPr>
      <p:grpSpPr>
        <a:xfrm>
          <a:off x="0" y="0"/>
          <a:ext cx="0" cy="0"/>
          <a:chOff x="0" y="0"/>
          <a:chExt cx="0" cy="0"/>
        </a:xfrm>
      </p:grpSpPr>
      <p:sp>
        <p:nvSpPr>
          <p:cNvPr id="933" name="Google Shape;933;p91"/>
          <p:cNvSpPr txBox="1"/>
          <p:nvPr>
            <p:ph idx="1" type="body"/>
          </p:nvPr>
        </p:nvSpPr>
        <p:spPr>
          <a:xfrm>
            <a:off x="10438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4" name="Google Shape;934;p91"/>
          <p:cNvSpPr txBox="1"/>
          <p:nvPr>
            <p:ph type="title"/>
          </p:nvPr>
        </p:nvSpPr>
        <p:spPr>
          <a:xfrm>
            <a:off x="328350"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935" name="Google Shape;935;p91"/>
          <p:cNvSpPr/>
          <p:nvPr/>
        </p:nvSpPr>
        <p:spPr>
          <a:xfrm>
            <a:off x="1842125" y="2085075"/>
            <a:ext cx="565200" cy="4239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6" name="Google Shape;936;p91"/>
          <p:cNvSpPr/>
          <p:nvPr/>
        </p:nvSpPr>
        <p:spPr>
          <a:xfrm>
            <a:off x="4490425" y="2029575"/>
            <a:ext cx="534900" cy="5349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7" name="Google Shape;937;p91"/>
          <p:cNvSpPr/>
          <p:nvPr/>
        </p:nvSpPr>
        <p:spPr>
          <a:xfrm rot="2700000">
            <a:off x="7215267" y="2132761"/>
            <a:ext cx="379716" cy="45947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8" name="Google Shape;938;p91"/>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939" name="Google Shape;939;p91"/>
          <p:cNvSpPr txBox="1"/>
          <p:nvPr>
            <p:ph idx="3" type="body"/>
          </p:nvPr>
        </p:nvSpPr>
        <p:spPr>
          <a:xfrm>
            <a:off x="367697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40" name="Google Shape;940;p91"/>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941" name="Google Shape;941;p91"/>
          <p:cNvSpPr txBox="1"/>
          <p:nvPr>
            <p:ph idx="5" type="body"/>
          </p:nvPr>
        </p:nvSpPr>
        <p:spPr>
          <a:xfrm>
            <a:off x="63242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42" name="Google Shape;942;p91"/>
          <p:cNvSpPr txBox="1"/>
          <p:nvPr>
            <p:ph idx="6" type="subTitle"/>
          </p:nvPr>
        </p:nvSpPr>
        <p:spPr>
          <a:xfrm>
            <a:off x="63242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943" name="Google Shape;943;p9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1"/>
          <p:cNvSpPr txBox="1"/>
          <p:nvPr>
            <p:ph idx="7"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45" name="Google Shape;945;p91"/>
          <p:cNvSpPr txBox="1"/>
          <p:nvPr>
            <p:ph idx="8"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46" name="Google Shape;946;p91"/>
          <p:cNvSpPr txBox="1"/>
          <p:nvPr>
            <p:ph idx="9"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CUSTOM_2_1_1_1_1_1_2_1_2_1_1">
    <p:spTree>
      <p:nvGrpSpPr>
        <p:cNvPr id="947" name="Shape 947"/>
        <p:cNvGrpSpPr/>
        <p:nvPr/>
      </p:nvGrpSpPr>
      <p:grpSpPr>
        <a:xfrm>
          <a:off x="0" y="0"/>
          <a:ext cx="0" cy="0"/>
          <a:chOff x="0" y="0"/>
          <a:chExt cx="0" cy="0"/>
        </a:xfrm>
      </p:grpSpPr>
      <p:sp>
        <p:nvSpPr>
          <p:cNvPr id="948" name="Google Shape;948;p92"/>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cxnSp>
        <p:nvCxnSpPr>
          <p:cNvPr id="949" name="Google Shape;949;p92"/>
          <p:cNvCxnSpPr/>
          <p:nvPr/>
        </p:nvCxnSpPr>
        <p:spPr>
          <a:xfrm>
            <a:off x="4773100" y="761825"/>
            <a:ext cx="0" cy="3698100"/>
          </a:xfrm>
          <a:prstGeom prst="straightConnector1">
            <a:avLst/>
          </a:prstGeom>
          <a:noFill/>
          <a:ln cap="flat" cmpd="sng" w="9525">
            <a:solidFill>
              <a:schemeClr val="lt1"/>
            </a:solidFill>
            <a:prstDash val="solid"/>
            <a:round/>
            <a:headEnd len="med" w="med" type="triangle"/>
            <a:tailEnd len="med" w="med" type="triangle"/>
          </a:ln>
        </p:spPr>
      </p:cxnSp>
      <p:cxnSp>
        <p:nvCxnSpPr>
          <p:cNvPr id="950" name="Google Shape;950;p92"/>
          <p:cNvCxnSpPr/>
          <p:nvPr/>
        </p:nvCxnSpPr>
        <p:spPr>
          <a:xfrm>
            <a:off x="1009900" y="2470625"/>
            <a:ext cx="7526400" cy="0"/>
          </a:xfrm>
          <a:prstGeom prst="straightConnector1">
            <a:avLst/>
          </a:prstGeom>
          <a:noFill/>
          <a:ln cap="flat" cmpd="sng" w="9525">
            <a:solidFill>
              <a:schemeClr val="lt1"/>
            </a:solidFill>
            <a:prstDash val="solid"/>
            <a:round/>
            <a:headEnd len="med" w="med" type="triangle"/>
            <a:tailEnd len="med" w="med" type="triangle"/>
          </a:ln>
        </p:spPr>
      </p:cxnSp>
      <p:sp>
        <p:nvSpPr>
          <p:cNvPr id="951" name="Google Shape;951;p92"/>
          <p:cNvSpPr/>
          <p:nvPr>
            <p:ph idx="2" type="pic"/>
          </p:nvPr>
        </p:nvSpPr>
        <p:spPr>
          <a:xfrm>
            <a:off x="1976010" y="868478"/>
            <a:ext cx="515100" cy="515100"/>
          </a:xfrm>
          <a:prstGeom prst="teardrop">
            <a:avLst>
              <a:gd fmla="val 100000" name="adj"/>
            </a:avLst>
          </a:prstGeom>
          <a:noFill/>
          <a:ln>
            <a:noFill/>
          </a:ln>
        </p:spPr>
      </p:sp>
      <p:sp>
        <p:nvSpPr>
          <p:cNvPr id="952" name="Google Shape;952;p92"/>
          <p:cNvSpPr/>
          <p:nvPr>
            <p:ph idx="3" type="pic"/>
          </p:nvPr>
        </p:nvSpPr>
        <p:spPr>
          <a:xfrm>
            <a:off x="7293297" y="3715450"/>
            <a:ext cx="627900" cy="627900"/>
          </a:xfrm>
          <a:prstGeom prst="diamond">
            <a:avLst/>
          </a:prstGeom>
          <a:noFill/>
          <a:ln>
            <a:noFill/>
          </a:ln>
        </p:spPr>
      </p:sp>
      <p:sp>
        <p:nvSpPr>
          <p:cNvPr id="953" name="Google Shape;953;p92"/>
          <p:cNvSpPr/>
          <p:nvPr>
            <p:ph idx="4" type="pic"/>
          </p:nvPr>
        </p:nvSpPr>
        <p:spPr>
          <a:xfrm>
            <a:off x="3876878" y="1617353"/>
            <a:ext cx="627900" cy="515100"/>
          </a:xfrm>
          <a:prstGeom prst="trapezoid">
            <a:avLst>
              <a:gd fmla="val 12350" name="adj"/>
            </a:avLst>
          </a:prstGeom>
          <a:noFill/>
          <a:ln>
            <a:noFill/>
          </a:ln>
        </p:spPr>
      </p:sp>
      <p:sp>
        <p:nvSpPr>
          <p:cNvPr id="954" name="Google Shape;954;p92"/>
          <p:cNvSpPr/>
          <p:nvPr>
            <p:ph idx="5" type="pic"/>
          </p:nvPr>
        </p:nvSpPr>
        <p:spPr>
          <a:xfrm>
            <a:off x="5406064" y="868478"/>
            <a:ext cx="657600" cy="515100"/>
          </a:xfrm>
          <a:prstGeom prst="parallelogram">
            <a:avLst>
              <a:gd fmla="val 25000" name="adj"/>
            </a:avLst>
          </a:prstGeom>
          <a:noFill/>
          <a:ln>
            <a:noFill/>
          </a:ln>
        </p:spPr>
      </p:sp>
      <p:sp>
        <p:nvSpPr>
          <p:cNvPr id="955" name="Google Shape;955;p92"/>
          <p:cNvSpPr/>
          <p:nvPr>
            <p:ph idx="6" type="pic"/>
          </p:nvPr>
        </p:nvSpPr>
        <p:spPr>
          <a:xfrm>
            <a:off x="5061306" y="1656719"/>
            <a:ext cx="575700" cy="575700"/>
          </a:xfrm>
          <a:prstGeom prst="pentagon">
            <a:avLst>
              <a:gd fmla="val 105146" name="hf"/>
              <a:gd fmla="val 110557" name="vf"/>
            </a:avLst>
          </a:prstGeom>
          <a:noFill/>
          <a:ln>
            <a:noFill/>
          </a:ln>
        </p:spPr>
      </p:sp>
      <p:sp>
        <p:nvSpPr>
          <p:cNvPr id="956" name="Google Shape;956;p92"/>
          <p:cNvSpPr/>
          <p:nvPr>
            <p:ph idx="7" type="pic"/>
          </p:nvPr>
        </p:nvSpPr>
        <p:spPr>
          <a:xfrm>
            <a:off x="3140485" y="813462"/>
            <a:ext cx="515100" cy="515100"/>
          </a:xfrm>
          <a:prstGeom prst="octagon">
            <a:avLst>
              <a:gd fmla="val 29289" name="adj"/>
            </a:avLst>
          </a:prstGeom>
          <a:noFill/>
          <a:ln>
            <a:noFill/>
          </a:ln>
        </p:spPr>
      </p:sp>
      <p:sp>
        <p:nvSpPr>
          <p:cNvPr id="957" name="Google Shape;957;p92"/>
          <p:cNvSpPr/>
          <p:nvPr>
            <p:ph idx="8" type="pic"/>
          </p:nvPr>
        </p:nvSpPr>
        <p:spPr>
          <a:xfrm>
            <a:off x="3044407" y="3311287"/>
            <a:ext cx="515100" cy="515100"/>
          </a:xfrm>
          <a:prstGeom prst="teardrop">
            <a:avLst>
              <a:gd fmla="val 100000" name="adj"/>
            </a:avLst>
          </a:prstGeom>
          <a:noFill/>
          <a:ln>
            <a:noFill/>
          </a:ln>
        </p:spPr>
      </p:sp>
      <p:sp>
        <p:nvSpPr>
          <p:cNvPr id="958" name="Google Shape;958;p92"/>
          <p:cNvSpPr/>
          <p:nvPr>
            <p:ph idx="9" type="pic"/>
          </p:nvPr>
        </p:nvSpPr>
        <p:spPr>
          <a:xfrm>
            <a:off x="5235484" y="2756837"/>
            <a:ext cx="657600" cy="515100"/>
          </a:xfrm>
          <a:prstGeom prst="parallelogram">
            <a:avLst>
              <a:gd fmla="val 25000" name="adj"/>
            </a:avLst>
          </a:prstGeom>
          <a:noFill/>
          <a:ln>
            <a:noFill/>
          </a:ln>
        </p:spPr>
      </p:sp>
      <p:sp>
        <p:nvSpPr>
          <p:cNvPr id="959" name="Google Shape;959;p92"/>
          <p:cNvSpPr/>
          <p:nvPr>
            <p:ph idx="13" type="pic"/>
          </p:nvPr>
        </p:nvSpPr>
        <p:spPr>
          <a:xfrm>
            <a:off x="3735019" y="2611064"/>
            <a:ext cx="575700" cy="575700"/>
          </a:xfrm>
          <a:prstGeom prst="pentagon">
            <a:avLst>
              <a:gd fmla="val 105146" name="hf"/>
              <a:gd fmla="val 110557" name="vf"/>
            </a:avLst>
          </a:prstGeom>
          <a:noFill/>
          <a:ln>
            <a:noFill/>
          </a:ln>
        </p:spPr>
      </p:sp>
      <p:sp>
        <p:nvSpPr>
          <p:cNvPr id="960" name="Google Shape;960;p92"/>
          <p:cNvSpPr/>
          <p:nvPr>
            <p:ph idx="14" type="pic"/>
          </p:nvPr>
        </p:nvSpPr>
        <p:spPr>
          <a:xfrm>
            <a:off x="5986712" y="1687037"/>
            <a:ext cx="657600" cy="515100"/>
          </a:xfrm>
          <a:prstGeom prst="parallelogram">
            <a:avLst>
              <a:gd fmla="val 25000" name="adj"/>
            </a:avLst>
          </a:prstGeom>
          <a:noFill/>
          <a:ln>
            <a:noFill/>
          </a:ln>
        </p:spPr>
      </p:sp>
      <p:sp>
        <p:nvSpPr>
          <p:cNvPr id="961" name="Google Shape;961;p92"/>
          <p:cNvSpPr/>
          <p:nvPr>
            <p:ph idx="15" type="pic"/>
          </p:nvPr>
        </p:nvSpPr>
        <p:spPr>
          <a:xfrm>
            <a:off x="5986700" y="3473305"/>
            <a:ext cx="575700" cy="575700"/>
          </a:xfrm>
          <a:prstGeom prst="pentagon">
            <a:avLst>
              <a:gd fmla="val 105146" name="hf"/>
              <a:gd fmla="val 110557" name="vf"/>
            </a:avLst>
          </a:prstGeom>
          <a:noFill/>
          <a:ln>
            <a:noFill/>
          </a:ln>
        </p:spPr>
      </p:sp>
      <p:sp>
        <p:nvSpPr>
          <p:cNvPr id="962" name="Google Shape;962;p92"/>
          <p:cNvSpPr/>
          <p:nvPr>
            <p:ph idx="16" type="pic"/>
          </p:nvPr>
        </p:nvSpPr>
        <p:spPr>
          <a:xfrm>
            <a:off x="2182387" y="2641378"/>
            <a:ext cx="627900" cy="515100"/>
          </a:xfrm>
          <a:prstGeom prst="trapezoid">
            <a:avLst>
              <a:gd fmla="val 12350" name="adj"/>
            </a:avLst>
          </a:prstGeom>
          <a:noFill/>
          <a:ln>
            <a:noFill/>
          </a:ln>
        </p:spPr>
      </p:sp>
      <p:sp>
        <p:nvSpPr>
          <p:cNvPr id="963" name="Google Shape;963;p92"/>
          <p:cNvSpPr/>
          <p:nvPr>
            <p:ph idx="17" type="pic"/>
          </p:nvPr>
        </p:nvSpPr>
        <p:spPr>
          <a:xfrm>
            <a:off x="2571711" y="1675003"/>
            <a:ext cx="657600" cy="515100"/>
          </a:xfrm>
          <a:prstGeom prst="parallelogram">
            <a:avLst>
              <a:gd fmla="val 25000" name="adj"/>
            </a:avLst>
          </a:prstGeom>
          <a:noFill/>
          <a:ln>
            <a:noFill/>
          </a:ln>
        </p:spPr>
      </p:sp>
      <p:sp>
        <p:nvSpPr>
          <p:cNvPr id="964" name="Google Shape;964;p92"/>
          <p:cNvSpPr/>
          <p:nvPr>
            <p:ph idx="18" type="pic"/>
          </p:nvPr>
        </p:nvSpPr>
        <p:spPr>
          <a:xfrm>
            <a:off x="6778204" y="2796165"/>
            <a:ext cx="515100" cy="515100"/>
          </a:xfrm>
          <a:prstGeom prst="teardrop">
            <a:avLst>
              <a:gd fmla="val 100000" name="adj"/>
            </a:avLst>
          </a:prstGeom>
          <a:noFill/>
          <a:ln>
            <a:noFill/>
          </a:ln>
        </p:spPr>
      </p:sp>
      <p:sp>
        <p:nvSpPr>
          <p:cNvPr id="965" name="Google Shape;965;p92"/>
          <p:cNvSpPr/>
          <p:nvPr>
            <p:ph idx="19" type="pic"/>
          </p:nvPr>
        </p:nvSpPr>
        <p:spPr>
          <a:xfrm>
            <a:off x="4459150" y="3447212"/>
            <a:ext cx="627900" cy="627900"/>
          </a:xfrm>
          <a:prstGeom prst="diamond">
            <a:avLst/>
          </a:prstGeom>
          <a:noFill/>
          <a:ln>
            <a:noFill/>
          </a:ln>
        </p:spPr>
      </p:sp>
      <p:sp>
        <p:nvSpPr>
          <p:cNvPr id="966" name="Google Shape;966;p92"/>
          <p:cNvSpPr txBox="1"/>
          <p:nvPr>
            <p:ph idx="1" type="subTitle"/>
          </p:nvPr>
        </p:nvSpPr>
        <p:spPr>
          <a:xfrm>
            <a:off x="34755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67" name="Google Shape;967;p92"/>
          <p:cNvSpPr txBox="1"/>
          <p:nvPr>
            <p:ph idx="20" type="subTitle"/>
          </p:nvPr>
        </p:nvSpPr>
        <p:spPr>
          <a:xfrm>
            <a:off x="771480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68" name="Google Shape;968;p92"/>
          <p:cNvSpPr txBox="1"/>
          <p:nvPr>
            <p:ph idx="21" type="subTitle"/>
          </p:nvPr>
        </p:nvSpPr>
        <p:spPr>
          <a:xfrm>
            <a:off x="4059250" y="445992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69" name="Google Shape;969;p92"/>
          <p:cNvSpPr txBox="1"/>
          <p:nvPr>
            <p:ph idx="22" type="subTitle"/>
          </p:nvPr>
        </p:nvSpPr>
        <p:spPr>
          <a:xfrm>
            <a:off x="4059250" y="43677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70" name="Google Shape;970;p9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2"/>
          <p:cNvSpPr txBox="1"/>
          <p:nvPr>
            <p:ph idx="23"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72" name="Google Shape;972;p92"/>
          <p:cNvSpPr txBox="1"/>
          <p:nvPr>
            <p:ph idx="24"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73" name="Google Shape;973;p92"/>
          <p:cNvSpPr txBox="1"/>
          <p:nvPr>
            <p:ph idx="25"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_1_1_1_1_1_2_1_2_1_1_1">
    <p:spTree>
      <p:nvGrpSpPr>
        <p:cNvPr id="974" name="Shape 974"/>
        <p:cNvGrpSpPr/>
        <p:nvPr/>
      </p:nvGrpSpPr>
      <p:grpSpPr>
        <a:xfrm>
          <a:off x="0" y="0"/>
          <a:ext cx="0" cy="0"/>
          <a:chOff x="0" y="0"/>
          <a:chExt cx="0" cy="0"/>
        </a:xfrm>
      </p:grpSpPr>
      <p:sp>
        <p:nvSpPr>
          <p:cNvPr id="975" name="Google Shape;975;p93"/>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976" name="Google Shape;976;p9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78" name="Google Shape;978;p9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79" name="Google Shape;979;p9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1">
  <p:cSld name="CUSTOM_2_1_1_1_1_1_2_1_2_1_1_1_1">
    <p:spTree>
      <p:nvGrpSpPr>
        <p:cNvPr id="980" name="Shape 980"/>
        <p:cNvGrpSpPr/>
        <p:nvPr/>
      </p:nvGrpSpPr>
      <p:grpSpPr>
        <a:xfrm>
          <a:off x="0" y="0"/>
          <a:ext cx="0" cy="0"/>
          <a:chOff x="0" y="0"/>
          <a:chExt cx="0" cy="0"/>
        </a:xfrm>
      </p:grpSpPr>
      <p:sp>
        <p:nvSpPr>
          <p:cNvPr id="981" name="Google Shape;981;p94"/>
          <p:cNvSpPr/>
          <p:nvPr>
            <p:ph idx="2" type="pic"/>
          </p:nvPr>
        </p:nvSpPr>
        <p:spPr>
          <a:xfrm>
            <a:off x="689875" y="185050"/>
            <a:ext cx="8111950" cy="4786950"/>
          </a:xfrm>
          <a:prstGeom prst="flowChartPreparation">
            <a:avLst/>
          </a:prstGeom>
          <a:noFill/>
          <a:ln>
            <a:noFill/>
          </a:ln>
        </p:spPr>
      </p:sp>
      <p:sp>
        <p:nvSpPr>
          <p:cNvPr id="982" name="Google Shape;982;p94"/>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84" name="Google Shape;984;p9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85" name="Google Shape;985;p9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2">
  <p:cSld name="CUSTOM_11">
    <p:spTree>
      <p:nvGrpSpPr>
        <p:cNvPr id="986" name="Shape 986"/>
        <p:cNvGrpSpPr/>
        <p:nvPr/>
      </p:nvGrpSpPr>
      <p:grpSpPr>
        <a:xfrm>
          <a:off x="0" y="0"/>
          <a:ext cx="0" cy="0"/>
          <a:chOff x="0" y="0"/>
          <a:chExt cx="0" cy="0"/>
        </a:xfrm>
      </p:grpSpPr>
      <p:sp>
        <p:nvSpPr>
          <p:cNvPr id="987" name="Google Shape;987;p9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89" name="Google Shape;989;p9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90" name="Google Shape;990;p9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91" name="Google Shape;991;p95"/>
          <p:cNvSpPr/>
          <p:nvPr>
            <p:ph idx="4" type="pic"/>
          </p:nvPr>
        </p:nvSpPr>
        <p:spPr>
          <a:xfrm>
            <a:off x="843975" y="354000"/>
            <a:ext cx="7455900" cy="4449000"/>
          </a:xfrm>
          <a:prstGeom prst="trapezoid">
            <a:avLst>
              <a:gd fmla="val 25000" name="adj"/>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1">
  <p:cSld name="CUSTOM_2_1_1_1_1_1_2_1_2_1_1_1_2">
    <p:spTree>
      <p:nvGrpSpPr>
        <p:cNvPr id="992" name="Shape 992"/>
        <p:cNvGrpSpPr/>
        <p:nvPr/>
      </p:nvGrpSpPr>
      <p:grpSpPr>
        <a:xfrm>
          <a:off x="0" y="0"/>
          <a:ext cx="0" cy="0"/>
          <a:chOff x="0" y="0"/>
          <a:chExt cx="0" cy="0"/>
        </a:xfrm>
      </p:grpSpPr>
      <p:sp>
        <p:nvSpPr>
          <p:cNvPr id="993" name="Google Shape;993;p96"/>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94" name="Google Shape;994;p96"/>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6"/>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96" name="Google Shape;996;p96"/>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97" name="Google Shape;997;p96"/>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2">
  <p:cSld name="CUSTOM_2_1_1_1_1_1_2_1_2_1_1_1_2_1">
    <p:spTree>
      <p:nvGrpSpPr>
        <p:cNvPr id="998" name="Shape 998"/>
        <p:cNvGrpSpPr/>
        <p:nvPr/>
      </p:nvGrpSpPr>
      <p:grpSpPr>
        <a:xfrm>
          <a:off x="0" y="0"/>
          <a:ext cx="0" cy="0"/>
          <a:chOff x="0" y="0"/>
          <a:chExt cx="0" cy="0"/>
        </a:xfrm>
      </p:grpSpPr>
      <p:sp>
        <p:nvSpPr>
          <p:cNvPr id="999" name="Google Shape;999;p97"/>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000" name="Google Shape;1000;p9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7"/>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02" name="Google Shape;1002;p97"/>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03" name="Google Shape;1003;p97"/>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3">
  <p:cSld name="CUSTOM_2_1_1_1_1_1_2_1_2_1_1_1_2_1_1">
    <p:spTree>
      <p:nvGrpSpPr>
        <p:cNvPr id="1004" name="Shape 1004"/>
        <p:cNvGrpSpPr/>
        <p:nvPr/>
      </p:nvGrpSpPr>
      <p:grpSpPr>
        <a:xfrm>
          <a:off x="0" y="0"/>
          <a:ext cx="0" cy="0"/>
          <a:chOff x="0" y="0"/>
          <a:chExt cx="0" cy="0"/>
        </a:xfrm>
      </p:grpSpPr>
      <p:sp>
        <p:nvSpPr>
          <p:cNvPr id="1005" name="Google Shape;1005;p98"/>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06" name="Google Shape;1006;p9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08" name="Google Shape;1008;p9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09" name="Google Shape;1009;p9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CUSTOM_7">
    <p:spTree>
      <p:nvGrpSpPr>
        <p:cNvPr id="1010" name="Shape 1010"/>
        <p:cNvGrpSpPr/>
        <p:nvPr/>
      </p:nvGrpSpPr>
      <p:grpSpPr>
        <a:xfrm>
          <a:off x="0" y="0"/>
          <a:ext cx="0" cy="0"/>
          <a:chOff x="0" y="0"/>
          <a:chExt cx="0" cy="0"/>
        </a:xfrm>
      </p:grpSpPr>
      <p:sp>
        <p:nvSpPr>
          <p:cNvPr id="1011" name="Google Shape;1011;p9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9"/>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13" name="Google Shape;1013;p99"/>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14" name="Google Shape;1014;p99"/>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15" name="Google Shape;1015;p99"/>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16" name="Google Shape;1016;p99"/>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photo">
  <p:cSld name="CUSTOM_8">
    <p:spTree>
      <p:nvGrpSpPr>
        <p:cNvPr id="1017" name="Shape 1017"/>
        <p:cNvGrpSpPr/>
        <p:nvPr/>
      </p:nvGrpSpPr>
      <p:grpSpPr>
        <a:xfrm>
          <a:off x="0" y="0"/>
          <a:ext cx="0" cy="0"/>
          <a:chOff x="0" y="0"/>
          <a:chExt cx="0" cy="0"/>
        </a:xfrm>
      </p:grpSpPr>
      <p:sp>
        <p:nvSpPr>
          <p:cNvPr id="1018" name="Google Shape;1018;p10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0"/>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20" name="Google Shape;1020;p100"/>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21" name="Google Shape;1021;p100"/>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22" name="Google Shape;1022;p100"/>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023" name="Google Shape;1023;p100"/>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4" name="Google Shape;1024;p100"/>
          <p:cNvSpPr/>
          <p:nvPr/>
        </p:nvSpPr>
        <p:spPr>
          <a:xfrm>
            <a:off x="1062075" y="2488750"/>
            <a:ext cx="2510100" cy="2447100"/>
          </a:xfrm>
          <a:prstGeom prst="heptagon">
            <a:avLst>
              <a:gd fmla="val 102572" name="hf"/>
              <a:gd fmla="val 10521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p100"/>
          <p:cNvSpPr/>
          <p:nvPr>
            <p:ph idx="6" type="pic"/>
          </p:nvPr>
        </p:nvSpPr>
        <p:spPr>
          <a:xfrm rot="150">
            <a:off x="3334012" y="-655978"/>
            <a:ext cx="6888300" cy="4695900"/>
          </a:xfrm>
          <a:prstGeom prst="ellipse">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9">
    <p:spTree>
      <p:nvGrpSpPr>
        <p:cNvPr id="1026" name="Shape 1026"/>
        <p:cNvGrpSpPr/>
        <p:nvPr/>
      </p:nvGrpSpPr>
      <p:grpSpPr>
        <a:xfrm>
          <a:off x="0" y="0"/>
          <a:ext cx="0" cy="0"/>
          <a:chOff x="0" y="0"/>
          <a:chExt cx="0" cy="0"/>
        </a:xfrm>
      </p:grpSpPr>
      <p:sp>
        <p:nvSpPr>
          <p:cNvPr id="1027" name="Google Shape;1027;p10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0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29" name="Google Shape;1029;p10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30" name="Google Shape;1030;p10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31" name="Google Shape;1031;p101"/>
          <p:cNvSpPr txBox="1"/>
          <p:nvPr>
            <p:ph type="title"/>
          </p:nvPr>
        </p:nvSpPr>
        <p:spPr>
          <a:xfrm>
            <a:off x="942150" y="84350"/>
            <a:ext cx="7265100" cy="1814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032" name="Google Shape;1032;p101"/>
          <p:cNvSpPr txBox="1"/>
          <p:nvPr>
            <p:ph idx="4" type="body"/>
          </p:nvPr>
        </p:nvSpPr>
        <p:spPr>
          <a:xfrm>
            <a:off x="942150" y="1604200"/>
            <a:ext cx="4407000" cy="31332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10">
    <p:spTree>
      <p:nvGrpSpPr>
        <p:cNvPr id="1033" name="Shape 1033"/>
        <p:cNvGrpSpPr/>
        <p:nvPr/>
      </p:nvGrpSpPr>
      <p:grpSpPr>
        <a:xfrm>
          <a:off x="0" y="0"/>
          <a:ext cx="0" cy="0"/>
          <a:chOff x="0" y="0"/>
          <a:chExt cx="0" cy="0"/>
        </a:xfrm>
      </p:grpSpPr>
      <p:sp>
        <p:nvSpPr>
          <p:cNvPr id="1034" name="Google Shape;1034;p102"/>
          <p:cNvSpPr/>
          <p:nvPr>
            <p:ph idx="2" type="pic"/>
          </p:nvPr>
        </p:nvSpPr>
        <p:spPr>
          <a:xfrm>
            <a:off x="580725" y="1856050"/>
            <a:ext cx="1321800" cy="1292400"/>
          </a:xfrm>
          <a:prstGeom prst="round1Rect">
            <a:avLst>
              <a:gd fmla="val 50000" name="adj"/>
            </a:avLst>
          </a:prstGeom>
          <a:noFill/>
          <a:ln>
            <a:noFill/>
          </a:ln>
        </p:spPr>
      </p:sp>
      <p:sp>
        <p:nvSpPr>
          <p:cNvPr id="1035" name="Google Shape;1035;p102"/>
          <p:cNvSpPr/>
          <p:nvPr>
            <p:ph idx="3" type="pic"/>
          </p:nvPr>
        </p:nvSpPr>
        <p:spPr>
          <a:xfrm>
            <a:off x="580725" y="3440225"/>
            <a:ext cx="1392900" cy="1292400"/>
          </a:xfrm>
          <a:prstGeom prst="chord">
            <a:avLst>
              <a:gd fmla="val 2700000" name="adj1"/>
              <a:gd fmla="val 20217993" name="adj2"/>
            </a:avLst>
          </a:prstGeom>
          <a:noFill/>
          <a:ln>
            <a:noFill/>
          </a:ln>
        </p:spPr>
      </p:sp>
      <p:sp>
        <p:nvSpPr>
          <p:cNvPr id="1036" name="Google Shape;1036;p102"/>
          <p:cNvSpPr/>
          <p:nvPr>
            <p:ph idx="4" type="pic"/>
          </p:nvPr>
        </p:nvSpPr>
        <p:spPr>
          <a:xfrm>
            <a:off x="7214900" y="3440300"/>
            <a:ext cx="1570200" cy="1292400"/>
          </a:xfrm>
          <a:prstGeom prst="roundRect">
            <a:avLst>
              <a:gd fmla="val 16667" name="adj"/>
            </a:avLst>
          </a:prstGeom>
          <a:noFill/>
          <a:ln>
            <a:noFill/>
          </a:ln>
        </p:spPr>
      </p:sp>
      <p:sp>
        <p:nvSpPr>
          <p:cNvPr id="1037" name="Google Shape;1037;p102"/>
          <p:cNvSpPr/>
          <p:nvPr>
            <p:ph idx="5" type="pic"/>
          </p:nvPr>
        </p:nvSpPr>
        <p:spPr>
          <a:xfrm>
            <a:off x="1937675" y="3433025"/>
            <a:ext cx="5030100" cy="1292400"/>
          </a:xfrm>
          <a:prstGeom prst="trapezoid">
            <a:avLst>
              <a:gd fmla="val 25000" name="adj"/>
            </a:avLst>
          </a:prstGeom>
          <a:noFill/>
          <a:ln>
            <a:noFill/>
          </a:ln>
        </p:spPr>
      </p:sp>
      <p:sp>
        <p:nvSpPr>
          <p:cNvPr id="1038" name="Google Shape;1038;p102"/>
          <p:cNvSpPr/>
          <p:nvPr>
            <p:ph idx="6" type="pic"/>
          </p:nvPr>
        </p:nvSpPr>
        <p:spPr>
          <a:xfrm>
            <a:off x="3858025" y="1856050"/>
            <a:ext cx="4927200" cy="1292400"/>
          </a:xfrm>
          <a:prstGeom prst="ellipse">
            <a:avLst/>
          </a:prstGeom>
          <a:noFill/>
          <a:ln>
            <a:noFill/>
          </a:ln>
        </p:spPr>
      </p:sp>
      <p:sp>
        <p:nvSpPr>
          <p:cNvPr id="1039" name="Google Shape;1039;p102"/>
          <p:cNvSpPr/>
          <p:nvPr>
            <p:ph idx="7" type="pic"/>
          </p:nvPr>
        </p:nvSpPr>
        <p:spPr>
          <a:xfrm>
            <a:off x="2165350" y="1856050"/>
            <a:ext cx="1430100" cy="1292400"/>
          </a:xfrm>
          <a:prstGeom prst="hexagon">
            <a:avLst>
              <a:gd fmla="val 25000" name="adj"/>
              <a:gd fmla="val 115470" name="vf"/>
            </a:avLst>
          </a:prstGeom>
          <a:noFill/>
          <a:ln>
            <a:noFill/>
          </a:ln>
        </p:spPr>
      </p:sp>
      <p:sp>
        <p:nvSpPr>
          <p:cNvPr id="1040" name="Google Shape;1040;p102"/>
          <p:cNvSpPr/>
          <p:nvPr>
            <p:ph idx="8" type="pic"/>
          </p:nvPr>
        </p:nvSpPr>
        <p:spPr>
          <a:xfrm>
            <a:off x="7492700" y="233225"/>
            <a:ext cx="1292400" cy="1292400"/>
          </a:xfrm>
          <a:prstGeom prst="teardrop">
            <a:avLst>
              <a:gd fmla="val 100000" name="adj"/>
            </a:avLst>
          </a:prstGeom>
          <a:noFill/>
          <a:ln>
            <a:noFill/>
          </a:ln>
        </p:spPr>
      </p:sp>
      <p:sp>
        <p:nvSpPr>
          <p:cNvPr id="1041" name="Google Shape;1041;p102"/>
          <p:cNvSpPr/>
          <p:nvPr>
            <p:ph idx="9" type="pic"/>
          </p:nvPr>
        </p:nvSpPr>
        <p:spPr>
          <a:xfrm>
            <a:off x="610250" y="271775"/>
            <a:ext cx="6838800" cy="1292400"/>
          </a:xfrm>
          <a:prstGeom prst="parallelogram">
            <a:avLst>
              <a:gd fmla="val 25000" name="adj"/>
            </a:avLst>
          </a:prstGeom>
          <a:noFill/>
          <a:ln>
            <a:noFill/>
          </a:ln>
        </p:spPr>
      </p:sp>
      <p:sp>
        <p:nvSpPr>
          <p:cNvPr id="1042" name="Google Shape;1042;p10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02"/>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44" name="Google Shape;1044;p102"/>
          <p:cNvSpPr txBox="1"/>
          <p:nvPr>
            <p:ph idx="1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45" name="Google Shape;1045;p102"/>
          <p:cNvSpPr txBox="1"/>
          <p:nvPr>
            <p:ph idx="1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046" name="Google Shape;1046;p102"/>
          <p:cNvSpPr txBox="1"/>
          <p:nvPr>
            <p:ph idx="15" type="body"/>
          </p:nvPr>
        </p:nvSpPr>
        <p:spPr>
          <a:xfrm>
            <a:off x="610250" y="1525625"/>
            <a:ext cx="6515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47" name="Google Shape;1047;p102"/>
          <p:cNvSpPr txBox="1"/>
          <p:nvPr>
            <p:ph idx="16" type="body"/>
          </p:nvPr>
        </p:nvSpPr>
        <p:spPr>
          <a:xfrm>
            <a:off x="7509425" y="1525625"/>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48" name="Google Shape;1048;p102"/>
          <p:cNvSpPr txBox="1"/>
          <p:nvPr>
            <p:ph idx="17" type="body"/>
          </p:nvPr>
        </p:nvSpPr>
        <p:spPr>
          <a:xfrm>
            <a:off x="580725" y="3148450"/>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49" name="Google Shape;1049;p102"/>
          <p:cNvSpPr txBox="1"/>
          <p:nvPr>
            <p:ph idx="18" type="body"/>
          </p:nvPr>
        </p:nvSpPr>
        <p:spPr>
          <a:xfrm>
            <a:off x="2165400" y="3148450"/>
            <a:ext cx="14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50" name="Google Shape;1050;p102"/>
          <p:cNvSpPr txBox="1"/>
          <p:nvPr>
            <p:ph idx="19" type="body"/>
          </p:nvPr>
        </p:nvSpPr>
        <p:spPr>
          <a:xfrm>
            <a:off x="3858025" y="3148450"/>
            <a:ext cx="49437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51" name="Google Shape;1051;p102"/>
          <p:cNvSpPr txBox="1"/>
          <p:nvPr>
            <p:ph idx="20" type="body"/>
          </p:nvPr>
        </p:nvSpPr>
        <p:spPr>
          <a:xfrm>
            <a:off x="1937675" y="4725425"/>
            <a:ext cx="50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52" name="Google Shape;1052;p102"/>
          <p:cNvSpPr txBox="1"/>
          <p:nvPr>
            <p:ph idx="21" type="body"/>
          </p:nvPr>
        </p:nvSpPr>
        <p:spPr>
          <a:xfrm>
            <a:off x="610250" y="4725425"/>
            <a:ext cx="1263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1053" name="Google Shape;1053;p102"/>
          <p:cNvSpPr txBox="1"/>
          <p:nvPr>
            <p:ph idx="22" type="body"/>
          </p:nvPr>
        </p:nvSpPr>
        <p:spPr>
          <a:xfrm>
            <a:off x="7214900" y="4725425"/>
            <a:ext cx="1587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6.xml"/><Relationship Id="rId42" Type="http://schemas.openxmlformats.org/officeDocument/2006/relationships/slideLayout" Target="../slideLayouts/slideLayout108.xml"/><Relationship Id="rId41" Type="http://schemas.openxmlformats.org/officeDocument/2006/relationships/slideLayout" Target="../slideLayouts/slideLayout107.xml"/><Relationship Id="rId44" Type="http://schemas.openxmlformats.org/officeDocument/2006/relationships/slideLayout" Target="../slideLayouts/slideLayout110.xml"/><Relationship Id="rId43" Type="http://schemas.openxmlformats.org/officeDocument/2006/relationships/slideLayout" Target="../slideLayouts/slideLayout109.xml"/><Relationship Id="rId46" Type="http://schemas.openxmlformats.org/officeDocument/2006/relationships/slideLayout" Target="../slideLayouts/slideLayout112.xml"/><Relationship Id="rId45" Type="http://schemas.openxmlformats.org/officeDocument/2006/relationships/slideLayout" Target="../slideLayouts/slideLayout111.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48" Type="http://schemas.openxmlformats.org/officeDocument/2006/relationships/slideLayout" Target="../slideLayouts/slideLayout114.xml"/><Relationship Id="rId47" Type="http://schemas.openxmlformats.org/officeDocument/2006/relationships/slideLayout" Target="../slideLayouts/slideLayout113.xml"/><Relationship Id="rId49" Type="http://schemas.openxmlformats.org/officeDocument/2006/relationships/slideLayout" Target="../slideLayouts/slideLayout11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1" Type="http://schemas.openxmlformats.org/officeDocument/2006/relationships/slideLayout" Target="../slideLayouts/slideLayout97.xml"/><Relationship Id="rId30" Type="http://schemas.openxmlformats.org/officeDocument/2006/relationships/slideLayout" Target="../slideLayouts/slideLayout96.xml"/><Relationship Id="rId33" Type="http://schemas.openxmlformats.org/officeDocument/2006/relationships/slideLayout" Target="../slideLayouts/slideLayout99.xml"/><Relationship Id="rId32" Type="http://schemas.openxmlformats.org/officeDocument/2006/relationships/slideLayout" Target="../slideLayouts/slideLayout98.xml"/><Relationship Id="rId35" Type="http://schemas.openxmlformats.org/officeDocument/2006/relationships/slideLayout" Target="../slideLayouts/slideLayout101.xml"/><Relationship Id="rId34" Type="http://schemas.openxmlformats.org/officeDocument/2006/relationships/slideLayout" Target="../slideLayouts/slideLayout100.xml"/><Relationship Id="rId37" Type="http://schemas.openxmlformats.org/officeDocument/2006/relationships/slideLayout" Target="../slideLayouts/slideLayout103.xml"/><Relationship Id="rId36" Type="http://schemas.openxmlformats.org/officeDocument/2006/relationships/slideLayout" Target="../slideLayouts/slideLayout102.xml"/><Relationship Id="rId39" Type="http://schemas.openxmlformats.org/officeDocument/2006/relationships/slideLayout" Target="../slideLayouts/slideLayout105.xml"/><Relationship Id="rId38" Type="http://schemas.openxmlformats.org/officeDocument/2006/relationships/slideLayout" Target="../slideLayouts/slideLayout104.xml"/><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29" Type="http://schemas.openxmlformats.org/officeDocument/2006/relationships/slideLayout" Target="../slideLayouts/slideLayout95.xml"/><Relationship Id="rId51" Type="http://schemas.openxmlformats.org/officeDocument/2006/relationships/slideLayout" Target="../slideLayouts/slideLayout117.xml"/><Relationship Id="rId50" Type="http://schemas.openxmlformats.org/officeDocument/2006/relationships/slideLayout" Target="../slideLayouts/slideLayout116.xml"/><Relationship Id="rId53" Type="http://schemas.openxmlformats.org/officeDocument/2006/relationships/slideLayout" Target="../slideLayouts/slideLayout119.xml"/><Relationship Id="rId52" Type="http://schemas.openxmlformats.org/officeDocument/2006/relationships/slideLayout" Target="../slideLayouts/slideLayout118.xml"/><Relationship Id="rId11" Type="http://schemas.openxmlformats.org/officeDocument/2006/relationships/slideLayout" Target="../slideLayouts/slideLayout77.xml"/><Relationship Id="rId55" Type="http://schemas.openxmlformats.org/officeDocument/2006/relationships/slideLayout" Target="../slideLayouts/slideLayout121.xml"/><Relationship Id="rId10" Type="http://schemas.openxmlformats.org/officeDocument/2006/relationships/slideLayout" Target="../slideLayouts/slideLayout76.xml"/><Relationship Id="rId54" Type="http://schemas.openxmlformats.org/officeDocument/2006/relationships/slideLayout" Target="../slideLayouts/slideLayout12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56" Type="http://schemas.openxmlformats.org/officeDocument/2006/relationships/theme" Target="../theme/theme3.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FA8D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7550" y="84350"/>
            <a:ext cx="8454300" cy="33762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p:txBody>
      </p:sp>
      <p:sp>
        <p:nvSpPr>
          <p:cNvPr id="52" name="Google Shape;52;p13"/>
          <p:cNvSpPr txBox="1"/>
          <p:nvPr>
            <p:ph idx="1" type="body"/>
          </p:nvPr>
        </p:nvSpPr>
        <p:spPr>
          <a:xfrm>
            <a:off x="314600" y="3770150"/>
            <a:ext cx="5718600" cy="9507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indent="-298450" lvl="1" marL="914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indent="-298450" lvl="2" marL="1371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indent="-298450" lvl="3" marL="1828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indent="-298450" lvl="4" marL="22860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indent="-298450" lvl="5" marL="2743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indent="-298450" lvl="6" marL="3200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indent="-298450" lvl="7" marL="3657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indent="-298450" lvl="8" marL="4114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FA8DC"/>
        </a:solidFill>
      </p:bgPr>
    </p:bg>
    <p:spTree>
      <p:nvGrpSpPr>
        <p:cNvPr id="618" name="Shape 618"/>
        <p:cNvGrpSpPr/>
        <p:nvPr/>
      </p:nvGrpSpPr>
      <p:grpSpPr>
        <a:xfrm>
          <a:off x="0" y="0"/>
          <a:ext cx="0" cy="0"/>
          <a:chOff x="0" y="0"/>
          <a:chExt cx="0" cy="0"/>
        </a:xfrm>
      </p:grpSpPr>
      <p:sp>
        <p:nvSpPr>
          <p:cNvPr id="619" name="Google Shape;619;p69"/>
          <p:cNvSpPr txBox="1"/>
          <p:nvPr>
            <p:ph type="title"/>
          </p:nvPr>
        </p:nvSpPr>
        <p:spPr>
          <a:xfrm>
            <a:off x="347550" y="84350"/>
            <a:ext cx="8454300" cy="33762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p:txBody>
      </p:sp>
      <p:sp>
        <p:nvSpPr>
          <p:cNvPr id="620" name="Google Shape;620;p69"/>
          <p:cNvSpPr txBox="1"/>
          <p:nvPr>
            <p:ph idx="1" type="body"/>
          </p:nvPr>
        </p:nvSpPr>
        <p:spPr>
          <a:xfrm>
            <a:off x="314600" y="3770150"/>
            <a:ext cx="5718600" cy="9507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indent="-298450" lvl="1" marL="914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indent="-298450" lvl="2" marL="1371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indent="-298450" lvl="3" marL="1828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indent="-298450" lvl="4" marL="22860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indent="-298450" lvl="5" marL="2743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indent="-298450" lvl="6" marL="3200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indent="-298450" lvl="7" marL="3657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indent="-298450" lvl="8" marL="4114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p:txBody>
      </p:sp>
      <p:sp>
        <p:nvSpPr>
          <p:cNvPr id="621" name="Google Shape;62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hyperlink" Target="https://www.pexels.com/photo/children-sitting-in-the-classrrom-8466775/" TargetMode="External"/><Relationship Id="rId4" Type="http://schemas.openxmlformats.org/officeDocument/2006/relationships/hyperlink" Target="https://www.pexels.com/photo/doctor-standing-next-to-a-little-girl-in-a-pediatricians-office-8460035/" TargetMode="External"/><Relationship Id="rId5" Type="http://schemas.openxmlformats.org/officeDocument/2006/relationships/hyperlink" Target="https://www.pexels.com/photo/happy-mother-working-from-home-and-little-daughter-hugging-mom-4474045/" TargetMode="External"/><Relationship Id="rId6" Type="http://schemas.openxmlformats.org/officeDocument/2006/relationships/hyperlink" Target="https://www.pexels.com/photo/happy-mother-working-from-home-and-little-daughter-hugging-mom-4474045/" TargetMode="External"/><Relationship Id="rId7" Type="http://schemas.openxmlformats.org/officeDocument/2006/relationships/hyperlink" Target="https://www.pexels.com/photo/boy-standing-in-front-of-a-blackboard-beside-a-woman-seated-on-a-bean-bag-8613090/" TargetMode="External"/><Relationship Id="rId8" Type="http://schemas.openxmlformats.org/officeDocument/2006/relationships/hyperlink" Target="https://www.pexels.com/photo/boy-standing-in-front-of-a-blackboard-beside-a-woman-seated-on-a-bean-bag-861309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pexels.com/photo/boy-standing-in-front-of-a-blackboard-beside-a-woman-seated-on-a-bean-bag-8613090/" TargetMode="External"/><Relationship Id="rId5" Type="http://schemas.openxmlformats.org/officeDocument/2006/relationships/hyperlink" Target="https://www.pexels.com/photo/boy-standing-in-front-of-a-blackboard-beside-a-woman-seated-on-a-bean-bag-861309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s://www.pexels.com/photo/happy-mother-working-from-home-and-little-daughter-hugging-mom-4474045/" TargetMode="External"/><Relationship Id="rId4" Type="http://schemas.openxmlformats.org/officeDocument/2006/relationships/hyperlink" Target="https://www.pexels.com/photo/happy-mother-working-from-home-and-little-daughter-hugging-mom-4474045/"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www.pexels.com/photo/doctor-standing-next-to-a-little-girl-in-a-pediatricians-office-8460035/"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hyperlink" Target="https://www.pexels.com/photo/children-sitting-in-the-classrrom-8466775/"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5"/>
          <p:cNvSpPr txBox="1"/>
          <p:nvPr>
            <p:ph type="title"/>
          </p:nvPr>
        </p:nvSpPr>
        <p:spPr>
          <a:xfrm>
            <a:off x="-510825" y="496050"/>
            <a:ext cx="8487300" cy="31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400">
                <a:solidFill>
                  <a:schemeClr val="dk2"/>
                </a:solidFill>
              </a:rPr>
              <a:t>Play It</a:t>
            </a:r>
            <a:endParaRPr sz="8400">
              <a:solidFill>
                <a:schemeClr val="dk2"/>
              </a:solidFill>
            </a:endParaRPr>
          </a:p>
          <a:p>
            <a:pPr indent="0" lvl="0" marL="0" rtl="0" algn="ctr">
              <a:spcBef>
                <a:spcPts val="0"/>
              </a:spcBef>
              <a:spcAft>
                <a:spcPts val="0"/>
              </a:spcAft>
              <a:buNone/>
            </a:pPr>
            <a:r>
              <a:rPr lang="en" sz="8400">
                <a:solidFill>
                  <a:schemeClr val="dk2"/>
                </a:solidFill>
              </a:rPr>
              <a:t>Forward</a:t>
            </a:r>
            <a:endParaRPr sz="8400">
              <a:solidFill>
                <a:schemeClr val="dk2"/>
              </a:solidFill>
            </a:endParaRPr>
          </a:p>
        </p:txBody>
      </p:sp>
      <p:sp>
        <p:nvSpPr>
          <p:cNvPr id="1191" name="Google Shape;1191;p125"/>
          <p:cNvSpPr txBox="1"/>
          <p:nvPr>
            <p:ph idx="1" type="subTitle"/>
          </p:nvPr>
        </p:nvSpPr>
        <p:spPr>
          <a:xfrm>
            <a:off x="338050" y="3655950"/>
            <a:ext cx="85932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Toy selling, trading, and donating application.</a:t>
            </a:r>
            <a:endParaRPr>
              <a:solidFill>
                <a:schemeClr val="dk2"/>
              </a:solidFill>
            </a:endParaRPr>
          </a:p>
        </p:txBody>
      </p:sp>
      <p:sp>
        <p:nvSpPr>
          <p:cNvPr id="1192" name="Google Shape;1192;p125"/>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 400</a:t>
            </a:r>
            <a:endParaRPr/>
          </a:p>
        </p:txBody>
      </p:sp>
      <p:sp>
        <p:nvSpPr>
          <p:cNvPr id="1193" name="Google Shape;1193;p125"/>
          <p:cNvSpPr txBox="1"/>
          <p:nvPr>
            <p:ph idx="4" type="subTitle"/>
          </p:nvPr>
        </p:nvSpPr>
        <p:spPr>
          <a:xfrm rot="5400000">
            <a:off x="-1254625" y="3541800"/>
            <a:ext cx="2855400" cy="3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Created By: Megan Cole and Kory Kipperda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66" name="Shape 1266"/>
        <p:cNvGrpSpPr/>
        <p:nvPr/>
      </p:nvGrpSpPr>
      <p:grpSpPr>
        <a:xfrm>
          <a:off x="0" y="0"/>
          <a:ext cx="0" cy="0"/>
          <a:chOff x="0" y="0"/>
          <a:chExt cx="0" cy="0"/>
        </a:xfrm>
      </p:grpSpPr>
      <p:sp>
        <p:nvSpPr>
          <p:cNvPr id="1267" name="Google Shape;1267;p134"/>
          <p:cNvSpPr txBox="1"/>
          <p:nvPr>
            <p:ph type="title"/>
          </p:nvPr>
        </p:nvSpPr>
        <p:spPr>
          <a:xfrm>
            <a:off x="328350" y="502050"/>
            <a:ext cx="8487300" cy="14814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sz="4800"/>
              <a:t>Desired Features:</a:t>
            </a:r>
            <a:endParaRPr sz="4800"/>
          </a:p>
        </p:txBody>
      </p:sp>
      <p:sp>
        <p:nvSpPr>
          <p:cNvPr id="1268" name="Google Shape;1268;p134"/>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solidFill>
                  <a:schemeClr val="dk2"/>
                </a:solidFill>
              </a:rPr>
              <a:t>Easy Scrolling Function</a:t>
            </a:r>
            <a:endParaRPr>
              <a:solidFill>
                <a:schemeClr val="dk2"/>
              </a:solidFill>
            </a:endParaRPr>
          </a:p>
        </p:txBody>
      </p:sp>
      <p:sp>
        <p:nvSpPr>
          <p:cNvPr id="1269" name="Google Shape;1269;p134"/>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t>Location Based Search</a:t>
            </a:r>
            <a:endParaRPr/>
          </a:p>
        </p:txBody>
      </p:sp>
      <p:sp>
        <p:nvSpPr>
          <p:cNvPr id="1270" name="Google Shape;1270;p134"/>
          <p:cNvSpPr txBox="1"/>
          <p:nvPr>
            <p:ph idx="6" type="subTitle"/>
          </p:nvPr>
        </p:nvSpPr>
        <p:spPr>
          <a:xfrm>
            <a:off x="6310125" y="25470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solidFill>
                  <a:schemeClr val="dk2"/>
                </a:solidFill>
              </a:rPr>
              <a:t>Ability to Donate Over Selling</a:t>
            </a:r>
            <a:endParaRPr>
              <a:solidFill>
                <a:schemeClr val="dk2"/>
              </a:solidFill>
            </a:endParaRPr>
          </a:p>
        </p:txBody>
      </p:sp>
      <p:pic>
        <p:nvPicPr>
          <p:cNvPr id="1271" name="Google Shape;1271;p134"/>
          <p:cNvPicPr preferRelativeResize="0"/>
          <p:nvPr/>
        </p:nvPicPr>
        <p:blipFill rotWithShape="1">
          <a:blip r:embed="rId3">
            <a:alphaModFix/>
          </a:blip>
          <a:srcRect b="0" l="0" r="0" t="10289"/>
          <a:stretch/>
        </p:blipFill>
        <p:spPr>
          <a:xfrm>
            <a:off x="1181525" y="3406107"/>
            <a:ext cx="7152700" cy="727393"/>
          </a:xfrm>
          <a:prstGeom prst="rect">
            <a:avLst/>
          </a:prstGeom>
          <a:noFill/>
          <a:ln>
            <a:noFill/>
          </a:ln>
        </p:spPr>
      </p:pic>
      <p:sp>
        <p:nvSpPr>
          <p:cNvPr id="1272" name="Google Shape;1272;p134"/>
          <p:cNvSpPr txBox="1"/>
          <p:nvPr>
            <p:ph idx="4" type="subTitle"/>
          </p:nvPr>
        </p:nvSpPr>
        <p:spPr>
          <a:xfrm>
            <a:off x="1043825" y="4249933"/>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t>Focus on educational toys</a:t>
            </a:r>
            <a:endParaRPr/>
          </a:p>
        </p:txBody>
      </p:sp>
      <p:sp>
        <p:nvSpPr>
          <p:cNvPr id="1273" name="Google Shape;1273;p134"/>
          <p:cNvSpPr txBox="1"/>
          <p:nvPr>
            <p:ph idx="2" type="subTitle"/>
          </p:nvPr>
        </p:nvSpPr>
        <p:spPr>
          <a:xfrm>
            <a:off x="3676975" y="4249933"/>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solidFill>
                  <a:schemeClr val="dk2"/>
                </a:solidFill>
              </a:rPr>
              <a:t>User Verification to Avoid Scams</a:t>
            </a:r>
            <a:endParaRPr>
              <a:solidFill>
                <a:schemeClr val="dk2"/>
              </a:solidFill>
            </a:endParaRPr>
          </a:p>
        </p:txBody>
      </p:sp>
      <p:sp>
        <p:nvSpPr>
          <p:cNvPr id="1274" name="Google Shape;1274;p134"/>
          <p:cNvSpPr txBox="1"/>
          <p:nvPr>
            <p:ph idx="4" type="subTitle"/>
          </p:nvPr>
        </p:nvSpPr>
        <p:spPr>
          <a:xfrm>
            <a:off x="6502700" y="43141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t>Toys in Good Condition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35"/>
          <p:cNvSpPr txBox="1"/>
          <p:nvPr>
            <p:ph type="title"/>
          </p:nvPr>
        </p:nvSpPr>
        <p:spPr>
          <a:xfrm>
            <a:off x="942150" y="84350"/>
            <a:ext cx="7265100" cy="1814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None/>
            </a:pPr>
            <a:r>
              <a:rPr lang="en"/>
              <a:t>Photo Citations</a:t>
            </a:r>
            <a:endParaRPr/>
          </a:p>
        </p:txBody>
      </p:sp>
      <p:sp>
        <p:nvSpPr>
          <p:cNvPr id="1280" name="Google Shape;1280;p135"/>
          <p:cNvSpPr txBox="1"/>
          <p:nvPr>
            <p:ph idx="4" type="body"/>
          </p:nvPr>
        </p:nvSpPr>
        <p:spPr>
          <a:xfrm>
            <a:off x="942150" y="1604200"/>
            <a:ext cx="4407000" cy="3133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latin typeface="Arial"/>
                <a:ea typeface="Arial"/>
                <a:cs typeface="Arial"/>
                <a:sym typeface="Arial"/>
              </a:rPr>
              <a:t>Photo by  Anastasia  Shuraeva: </a:t>
            </a:r>
            <a:r>
              <a:rPr lang="en" sz="1000" u="sng">
                <a:solidFill>
                  <a:schemeClr val="hlink"/>
                </a:solidFill>
                <a:latin typeface="Arial"/>
                <a:ea typeface="Arial"/>
                <a:cs typeface="Arial"/>
                <a:sym typeface="Arial"/>
                <a:hlinkClick r:id="rId3"/>
              </a:rPr>
              <a:t>https://www.pexels.com/photo/children-sitting-in-the-classrrom-8466775/</a:t>
            </a:r>
            <a:r>
              <a:rPr lang="en" sz="1000">
                <a:latin typeface="Arial"/>
                <a:ea typeface="Arial"/>
                <a:cs typeface="Arial"/>
                <a:sym typeface="Arial"/>
              </a:rPr>
              <a:t>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a:latin typeface="Arial"/>
                <a:ea typeface="Arial"/>
                <a:cs typeface="Arial"/>
                <a:sym typeface="Arial"/>
              </a:rPr>
              <a:t>Photo by Los Muertos Crew: </a:t>
            </a:r>
            <a:r>
              <a:rPr lang="en" sz="1000" u="sng">
                <a:solidFill>
                  <a:schemeClr val="hlink"/>
                </a:solidFill>
                <a:latin typeface="Arial"/>
                <a:ea typeface="Arial"/>
                <a:cs typeface="Arial"/>
                <a:sym typeface="Arial"/>
                <a:hlinkClick r:id="rId4"/>
              </a:rPr>
              <a:t>https://www.pexels.com/photo/doctor-standing-next-to-a-little-girl-in-a-pediatricians-office-8460035/</a:t>
            </a:r>
            <a:r>
              <a:rPr lang="en" sz="1000">
                <a:latin typeface="Arial"/>
                <a:ea typeface="Arial"/>
                <a:cs typeface="Arial"/>
                <a:sym typeface="Arial"/>
              </a:rPr>
              <a:t>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a:latin typeface="Arial"/>
                <a:ea typeface="Arial"/>
                <a:cs typeface="Arial"/>
                <a:sym typeface="Arial"/>
              </a:rPr>
              <a:t>Photo by Ketut Subiyanto:</a:t>
            </a:r>
            <a:r>
              <a:rPr lang="en" sz="1000">
                <a:uFill>
                  <a:noFill/>
                </a:uFill>
                <a:latin typeface="Arial"/>
                <a:ea typeface="Arial"/>
                <a:cs typeface="Arial"/>
                <a:sym typeface="Arial"/>
                <a:hlinkClick r:id="rId5"/>
              </a:rPr>
              <a:t> </a:t>
            </a:r>
            <a:r>
              <a:rPr lang="en" sz="1000" u="sng">
                <a:solidFill>
                  <a:schemeClr val="hlink"/>
                </a:solidFill>
                <a:latin typeface="Arial"/>
                <a:ea typeface="Arial"/>
                <a:cs typeface="Arial"/>
                <a:sym typeface="Arial"/>
                <a:hlinkClick r:id="rId6"/>
              </a:rPr>
              <a:t>https://www.pexels.com/photo/happy-mother-working-from-home-and-little-daughter-hugging-mom-4474045/</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000">
                <a:latin typeface="Arial"/>
                <a:ea typeface="Arial"/>
                <a:cs typeface="Arial"/>
                <a:sym typeface="Arial"/>
              </a:rPr>
              <a:t>Photo by Yan Krukau:</a:t>
            </a:r>
            <a:r>
              <a:rPr lang="en" sz="1000">
                <a:uFill>
                  <a:noFill/>
                </a:uFill>
                <a:latin typeface="Arial"/>
                <a:ea typeface="Arial"/>
                <a:cs typeface="Arial"/>
                <a:sym typeface="Arial"/>
                <a:hlinkClick r:id="rId7"/>
              </a:rPr>
              <a:t> </a:t>
            </a:r>
            <a:r>
              <a:rPr lang="en" sz="1000" u="sng">
                <a:solidFill>
                  <a:schemeClr val="hlink"/>
                </a:solidFill>
                <a:latin typeface="Arial"/>
                <a:ea typeface="Arial"/>
                <a:cs typeface="Arial"/>
                <a:sym typeface="Arial"/>
                <a:hlinkClick r:id="rId8"/>
              </a:rPr>
              <a:t>https://www.pexels.com/photo/boy-standing-in-front-of-a-blackboard-beside-a-woman-seated-on-a-bean-bag-8613090/</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lnSpc>
                <a:spcPct val="90000"/>
              </a:lnSpc>
              <a:spcBef>
                <a:spcPts val="1200"/>
              </a:spcBef>
              <a:spcAft>
                <a:spcPts val="0"/>
              </a:spcAft>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6"/>
          <p:cNvSpPr txBox="1"/>
          <p:nvPr>
            <p:ph idx="1" type="body"/>
          </p:nvPr>
        </p:nvSpPr>
        <p:spPr>
          <a:xfrm>
            <a:off x="347550" y="4076025"/>
            <a:ext cx="87963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2"/>
              </a:solidFill>
            </a:endParaRPr>
          </a:p>
          <a:p>
            <a:pPr indent="0" lvl="0" marL="0" rtl="0" algn="ctr">
              <a:spcBef>
                <a:spcPts val="0"/>
              </a:spcBef>
              <a:spcAft>
                <a:spcPts val="0"/>
              </a:spcAft>
              <a:buNone/>
            </a:pPr>
            <a:r>
              <a:rPr lang="en" sz="1800">
                <a:solidFill>
                  <a:schemeClr val="dk2"/>
                </a:solidFill>
              </a:rPr>
              <a:t>Sharing the Joy of Play, One Toy at a Time.</a:t>
            </a:r>
            <a:endParaRPr sz="1800">
              <a:solidFill>
                <a:schemeClr val="dk2"/>
              </a:solidFill>
            </a:endParaRPr>
          </a:p>
        </p:txBody>
      </p:sp>
      <p:pic>
        <p:nvPicPr>
          <p:cNvPr id="1199" name="Google Shape;1199;p126"/>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00" name="Google Shape;1200;p126"/>
          <p:cNvSpPr/>
          <p:nvPr/>
        </p:nvSpPr>
        <p:spPr>
          <a:xfrm>
            <a:off x="771175" y="1255925"/>
            <a:ext cx="7800000" cy="2379600"/>
          </a:xfrm>
          <a:prstGeom prst="rect">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pic>
        <p:nvPicPr>
          <p:cNvPr id="1201" name="Google Shape;1201;p126"/>
          <p:cNvPicPr preferRelativeResize="0"/>
          <p:nvPr/>
        </p:nvPicPr>
        <p:blipFill>
          <a:blip r:embed="rId4">
            <a:alphaModFix/>
          </a:blip>
          <a:stretch>
            <a:fillRect/>
          </a:stretch>
        </p:blipFill>
        <p:spPr>
          <a:xfrm>
            <a:off x="1964450" y="1077203"/>
            <a:ext cx="5552498" cy="2847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05" name="Shape 1205"/>
        <p:cNvGrpSpPr/>
        <p:nvPr/>
      </p:nvGrpSpPr>
      <p:grpSpPr>
        <a:xfrm>
          <a:off x="0" y="0"/>
          <a:ext cx="0" cy="0"/>
          <a:chOff x="0" y="0"/>
          <a:chExt cx="0" cy="0"/>
        </a:xfrm>
      </p:grpSpPr>
      <p:sp>
        <p:nvSpPr>
          <p:cNvPr id="1206" name="Google Shape;1206;p127"/>
          <p:cNvSpPr txBox="1"/>
          <p:nvPr>
            <p:ph idx="6" type="subTitle"/>
          </p:nvPr>
        </p:nvSpPr>
        <p:spPr>
          <a:xfrm>
            <a:off x="803400" y="178100"/>
            <a:ext cx="31356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2"/>
                </a:solidFill>
              </a:rPr>
              <a:t>Our</a:t>
            </a:r>
            <a:r>
              <a:rPr lang="en" sz="3000"/>
              <a:t> </a:t>
            </a:r>
            <a:r>
              <a:rPr lang="en" sz="3000">
                <a:solidFill>
                  <a:srgbClr val="FFFFFF"/>
                </a:solidFill>
              </a:rPr>
              <a:t>Vision</a:t>
            </a:r>
            <a:endParaRPr sz="3000">
              <a:solidFill>
                <a:srgbClr val="FFFFFF"/>
              </a:solidFill>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1207" name="Google Shape;1207;p127"/>
          <p:cNvSpPr txBox="1"/>
          <p:nvPr>
            <p:ph idx="8" type="body"/>
          </p:nvPr>
        </p:nvSpPr>
        <p:spPr>
          <a:xfrm>
            <a:off x="184063" y="2422375"/>
            <a:ext cx="4255800" cy="17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500">
                <a:solidFill>
                  <a:schemeClr val="dk2"/>
                </a:solidFill>
                <a:latin typeface="Times New Roman"/>
                <a:ea typeface="Times New Roman"/>
                <a:cs typeface="Times New Roman"/>
                <a:sym typeface="Times New Roman"/>
              </a:rPr>
              <a:t>Play It Forward is designed for parents, caregivers, and individuals looking to pass on or acquire gently used toys. The platform caters to people seeking educational toys for younger children and focuses on connecting them with toys that support cognitive and physical development. Non-profit organizations can also benefit by receiving toy donations or distributing toys to families in need, creating a bridge between individuals and those who require toys for children in their care.</a:t>
            </a:r>
            <a:endParaRPr sz="1500">
              <a:solidFill>
                <a:schemeClr val="dk2"/>
              </a:solidFill>
            </a:endParaRPr>
          </a:p>
        </p:txBody>
      </p:sp>
      <p:pic>
        <p:nvPicPr>
          <p:cNvPr descr="File:Light-bulb.png - Wikimedia Commons" id="1208" name="Google Shape;1208;p127"/>
          <p:cNvPicPr preferRelativeResize="0"/>
          <p:nvPr/>
        </p:nvPicPr>
        <p:blipFill>
          <a:blip r:embed="rId3">
            <a:alphaModFix/>
          </a:blip>
          <a:stretch>
            <a:fillRect/>
          </a:stretch>
        </p:blipFill>
        <p:spPr>
          <a:xfrm>
            <a:off x="1718813" y="871850"/>
            <a:ext cx="1186275" cy="1403375"/>
          </a:xfrm>
          <a:prstGeom prst="rect">
            <a:avLst/>
          </a:prstGeom>
          <a:noFill/>
          <a:ln>
            <a:noFill/>
          </a:ln>
        </p:spPr>
      </p:pic>
      <p:pic>
        <p:nvPicPr>
          <p:cNvPr id="1209" name="Google Shape;1209;p127"/>
          <p:cNvPicPr preferRelativeResize="0"/>
          <p:nvPr/>
        </p:nvPicPr>
        <p:blipFill>
          <a:blip r:embed="rId4">
            <a:alphaModFix/>
          </a:blip>
          <a:stretch>
            <a:fillRect/>
          </a:stretch>
        </p:blipFill>
        <p:spPr>
          <a:xfrm>
            <a:off x="5081875" y="1617988"/>
            <a:ext cx="3719948" cy="1907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13" name="Shape 1213"/>
        <p:cNvGrpSpPr/>
        <p:nvPr/>
      </p:nvGrpSpPr>
      <p:grpSpPr>
        <a:xfrm>
          <a:off x="0" y="0"/>
          <a:ext cx="0" cy="0"/>
          <a:chOff x="0" y="0"/>
          <a:chExt cx="0" cy="0"/>
        </a:xfrm>
      </p:grpSpPr>
      <p:sp>
        <p:nvSpPr>
          <p:cNvPr id="1214" name="Google Shape;1214;p128"/>
          <p:cNvSpPr txBox="1"/>
          <p:nvPr>
            <p:ph idx="1" type="body"/>
          </p:nvPr>
        </p:nvSpPr>
        <p:spPr>
          <a:xfrm>
            <a:off x="1043825" y="3277484"/>
            <a:ext cx="2161800" cy="84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None/>
            </a:pPr>
            <a:r>
              <a:rPr lang="en">
                <a:solidFill>
                  <a:schemeClr val="lt1"/>
                </a:solidFill>
              </a:rPr>
              <a:t>You can find toys to donate, trade, or buy locally, fostering connections and supporting nearby families and organizations.</a:t>
            </a:r>
            <a:endParaRPr>
              <a:solidFill>
                <a:schemeClr val="lt1"/>
              </a:solidFill>
            </a:endParaRPr>
          </a:p>
        </p:txBody>
      </p:sp>
      <p:sp>
        <p:nvSpPr>
          <p:cNvPr id="1215" name="Google Shape;1215;p128"/>
          <p:cNvSpPr txBox="1"/>
          <p:nvPr>
            <p:ph type="title"/>
          </p:nvPr>
        </p:nvSpPr>
        <p:spPr>
          <a:xfrm>
            <a:off x="328350" y="502050"/>
            <a:ext cx="8487300" cy="14814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t>Why Us?</a:t>
            </a:r>
            <a:endParaRPr/>
          </a:p>
        </p:txBody>
      </p:sp>
      <p:sp>
        <p:nvSpPr>
          <p:cNvPr id="1216" name="Google Shape;1216;p128"/>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solidFill>
                  <a:schemeClr val="dk2"/>
                </a:solidFill>
              </a:rPr>
              <a:t>Localized Search</a:t>
            </a:r>
            <a:endParaRPr>
              <a:solidFill>
                <a:schemeClr val="dk2"/>
              </a:solidFill>
            </a:endParaRPr>
          </a:p>
        </p:txBody>
      </p:sp>
      <p:sp>
        <p:nvSpPr>
          <p:cNvPr id="1217" name="Google Shape;1217;p128"/>
          <p:cNvSpPr txBox="1"/>
          <p:nvPr>
            <p:ph idx="3" type="body"/>
          </p:nvPr>
        </p:nvSpPr>
        <p:spPr>
          <a:xfrm>
            <a:off x="3676975" y="3277484"/>
            <a:ext cx="2161800" cy="84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solidFill>
                  <a:schemeClr val="dk2"/>
                </a:solidFill>
              </a:rPr>
              <a:t>You can browse toys tailored to your desidered age group to ensure that toys are more relevant to your child.</a:t>
            </a:r>
            <a:endParaRPr>
              <a:solidFill>
                <a:schemeClr val="dk2"/>
              </a:solidFill>
            </a:endParaRPr>
          </a:p>
          <a:p>
            <a:pPr indent="0" lvl="0" marL="0" rtl="0" algn="l">
              <a:lnSpc>
                <a:spcPct val="115000"/>
              </a:lnSpc>
              <a:spcBef>
                <a:spcPts val="1200"/>
              </a:spcBef>
              <a:spcAft>
                <a:spcPts val="0"/>
              </a:spcAft>
              <a:buClr>
                <a:schemeClr val="dk1"/>
              </a:buClr>
              <a:buSzPts val="1100"/>
              <a:buNone/>
            </a:pPr>
            <a:r>
              <a:t/>
            </a:r>
            <a:endParaRPr>
              <a:highlight>
                <a:srgbClr val="F4F4F4"/>
              </a:highlight>
              <a:latin typeface="Arial"/>
              <a:ea typeface="Arial"/>
              <a:cs typeface="Arial"/>
              <a:sym typeface="Arial"/>
            </a:endParaRPr>
          </a:p>
          <a:p>
            <a:pPr indent="0" lvl="0" marL="0" rtl="0" algn="ctr">
              <a:spcBef>
                <a:spcPts val="0"/>
              </a:spcBef>
              <a:spcAft>
                <a:spcPts val="1200"/>
              </a:spcAft>
              <a:buClr>
                <a:schemeClr val="dk1"/>
              </a:buClr>
              <a:buSzPts val="1100"/>
              <a:buNone/>
            </a:pPr>
            <a:r>
              <a:t/>
            </a:r>
            <a:endParaRPr/>
          </a:p>
        </p:txBody>
      </p:sp>
      <p:sp>
        <p:nvSpPr>
          <p:cNvPr id="1218" name="Google Shape;1218;p128"/>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t>Age-Specific Toy Listings</a:t>
            </a:r>
            <a:endParaRPr/>
          </a:p>
        </p:txBody>
      </p:sp>
      <p:sp>
        <p:nvSpPr>
          <p:cNvPr id="1219" name="Google Shape;1219;p128"/>
          <p:cNvSpPr txBox="1"/>
          <p:nvPr>
            <p:ph idx="5" type="body"/>
          </p:nvPr>
        </p:nvSpPr>
        <p:spPr>
          <a:xfrm>
            <a:off x="6310125" y="3277484"/>
            <a:ext cx="2161800" cy="84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None/>
            </a:pPr>
            <a:r>
              <a:rPr lang="en">
                <a:solidFill>
                  <a:schemeClr val="lt1"/>
                </a:solidFill>
              </a:rPr>
              <a:t>We focus on donations and trades over sells to ensure that our main focus is on organizations and families in need.</a:t>
            </a:r>
            <a:endParaRPr>
              <a:solidFill>
                <a:schemeClr val="lt1"/>
              </a:solidFill>
            </a:endParaRPr>
          </a:p>
        </p:txBody>
      </p:sp>
      <p:sp>
        <p:nvSpPr>
          <p:cNvPr id="1220" name="Google Shape;1220;p128"/>
          <p:cNvSpPr txBox="1"/>
          <p:nvPr>
            <p:ph idx="6" type="subTitle"/>
          </p:nvPr>
        </p:nvSpPr>
        <p:spPr>
          <a:xfrm>
            <a:off x="6310125" y="2547008"/>
            <a:ext cx="2161800" cy="503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None/>
            </a:pPr>
            <a:r>
              <a:rPr lang="en">
                <a:solidFill>
                  <a:schemeClr val="dk2"/>
                </a:solidFill>
              </a:rPr>
              <a:t>Donation Focus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29"/>
          <p:cNvSpPr txBox="1"/>
          <p:nvPr>
            <p:ph idx="1" type="body"/>
          </p:nvPr>
        </p:nvSpPr>
        <p:spPr>
          <a:xfrm>
            <a:off x="707199" y="4076025"/>
            <a:ext cx="7854900" cy="11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You may be wondering why to use Play It Forward. Let us introduce you to some of our perspective users!</a:t>
            </a:r>
            <a:endParaRPr sz="1800">
              <a:solidFill>
                <a:schemeClr val="dk2"/>
              </a:solidFill>
            </a:endParaRPr>
          </a:p>
        </p:txBody>
      </p:sp>
      <p:sp>
        <p:nvSpPr>
          <p:cNvPr id="1226" name="Google Shape;1226;p129"/>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are our users?</a:t>
            </a:r>
            <a:endParaRPr/>
          </a:p>
        </p:txBody>
      </p:sp>
      <p:pic>
        <p:nvPicPr>
          <p:cNvPr id="1227" name="Google Shape;1227;p129"/>
          <p:cNvPicPr preferRelativeResize="0"/>
          <p:nvPr/>
        </p:nvPicPr>
        <p:blipFill>
          <a:blip r:embed="rId3">
            <a:alphaModFix/>
          </a:blip>
          <a:stretch>
            <a:fillRect/>
          </a:stretch>
        </p:blipFill>
        <p:spPr>
          <a:xfrm>
            <a:off x="1062075" y="1750300"/>
            <a:ext cx="1654200" cy="1246200"/>
          </a:xfrm>
          <a:prstGeom prst="ellipse">
            <a:avLst/>
          </a:prstGeom>
          <a:noFill/>
          <a:ln>
            <a:noFill/>
          </a:ln>
        </p:spPr>
      </p:pic>
      <p:sp>
        <p:nvSpPr>
          <p:cNvPr id="1228" name="Google Shape;1228;p129"/>
          <p:cNvSpPr/>
          <p:nvPr/>
        </p:nvSpPr>
        <p:spPr>
          <a:xfrm>
            <a:off x="771175" y="1255925"/>
            <a:ext cx="7800000" cy="2379600"/>
          </a:xfrm>
          <a:prstGeom prst="rect">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pic>
        <p:nvPicPr>
          <p:cNvPr id="1229" name="Google Shape;1229;p129"/>
          <p:cNvPicPr preferRelativeResize="0"/>
          <p:nvPr/>
        </p:nvPicPr>
        <p:blipFill>
          <a:blip r:embed="rId3">
            <a:alphaModFix/>
          </a:blip>
          <a:stretch>
            <a:fillRect/>
          </a:stretch>
        </p:blipFill>
        <p:spPr>
          <a:xfrm>
            <a:off x="2500825" y="1064950"/>
            <a:ext cx="4142352" cy="2761574"/>
          </a:xfrm>
          <a:prstGeom prst="rect">
            <a:avLst/>
          </a:prstGeom>
          <a:noFill/>
          <a:ln>
            <a:noFill/>
          </a:ln>
        </p:spPr>
      </p:pic>
      <p:sp>
        <p:nvSpPr>
          <p:cNvPr id="1230" name="Google Shape;1230;p129"/>
          <p:cNvSpPr txBox="1"/>
          <p:nvPr/>
        </p:nvSpPr>
        <p:spPr>
          <a:xfrm>
            <a:off x="4219450" y="3745675"/>
            <a:ext cx="28863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Work Sans"/>
                <a:ea typeface="Work Sans"/>
                <a:cs typeface="Work Sans"/>
                <a:sym typeface="Work Sans"/>
              </a:rPr>
              <a:t>Photo from: Kansas Children’s Discovery Center</a:t>
            </a:r>
            <a:endParaRPr sz="700">
              <a:solidFill>
                <a:schemeClr val="dk1"/>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34" name="Shape 1234"/>
        <p:cNvGrpSpPr/>
        <p:nvPr/>
      </p:nvGrpSpPr>
      <p:grpSpPr>
        <a:xfrm>
          <a:off x="0" y="0"/>
          <a:ext cx="0" cy="0"/>
          <a:chOff x="0" y="0"/>
          <a:chExt cx="0" cy="0"/>
        </a:xfrm>
      </p:grpSpPr>
      <p:sp>
        <p:nvSpPr>
          <p:cNvPr id="1235" name="Google Shape;1235;p130"/>
          <p:cNvSpPr txBox="1"/>
          <p:nvPr>
            <p:ph idx="6" type="subTitle"/>
          </p:nvPr>
        </p:nvSpPr>
        <p:spPr>
          <a:xfrm>
            <a:off x="498775" y="84350"/>
            <a:ext cx="39411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u="sng">
                <a:solidFill>
                  <a:schemeClr val="dk2"/>
                </a:solidFill>
              </a:rPr>
              <a:t>Meet Bronwyn</a:t>
            </a:r>
            <a:endParaRPr sz="3000" u="sng">
              <a:solidFill>
                <a:srgbClr val="FFFFFF"/>
              </a:solidFill>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1236" name="Google Shape;1236;p130"/>
          <p:cNvSpPr txBox="1"/>
          <p:nvPr>
            <p:ph idx="8" type="body"/>
          </p:nvPr>
        </p:nvSpPr>
        <p:spPr>
          <a:xfrm>
            <a:off x="184063" y="1088775"/>
            <a:ext cx="4255800" cy="17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Bronwyn is a 39 year old, stay at home mom from South Africa who immigrated to the United States.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500">
                <a:solidFill>
                  <a:schemeClr val="dk2"/>
                </a:solidFill>
                <a:latin typeface="Times New Roman"/>
                <a:ea typeface="Times New Roman"/>
                <a:cs typeface="Times New Roman"/>
                <a:sym typeface="Times New Roman"/>
              </a:rPr>
              <a:t>As a mom of 2, she is always looking for new </a:t>
            </a:r>
            <a:r>
              <a:rPr lang="en" sz="1500">
                <a:solidFill>
                  <a:schemeClr val="dk2"/>
                </a:solidFill>
                <a:latin typeface="Times New Roman"/>
                <a:ea typeface="Times New Roman"/>
                <a:cs typeface="Times New Roman"/>
                <a:sym typeface="Times New Roman"/>
              </a:rPr>
              <a:t>learning activities and educational toys to help her children learn while playing. She also is seeking a way to donate toys her kids have outgrown that she cannot donate to the school.</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500">
                <a:solidFill>
                  <a:schemeClr val="dk2"/>
                </a:solidFill>
                <a:latin typeface="Times New Roman"/>
                <a:ea typeface="Times New Roman"/>
                <a:cs typeface="Times New Roman"/>
                <a:sym typeface="Times New Roman"/>
              </a:rPr>
              <a:t>Bronwyn is a member of the PTO at her children’s school. She is always looking for toys and learning material for after school activities without driving all over town.</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1000"/>
              </a:spcAft>
              <a:buNone/>
            </a:pPr>
            <a:r>
              <a:rPr lang="en" sz="1500">
                <a:solidFill>
                  <a:schemeClr val="dk2"/>
                </a:solidFill>
                <a:latin typeface="Times New Roman"/>
                <a:ea typeface="Times New Roman"/>
                <a:cs typeface="Times New Roman"/>
                <a:sym typeface="Times New Roman"/>
              </a:rPr>
              <a:t> </a:t>
            </a:r>
            <a:endParaRPr sz="1500">
              <a:solidFill>
                <a:schemeClr val="dk2"/>
              </a:solidFill>
              <a:latin typeface="Times New Roman"/>
              <a:ea typeface="Times New Roman"/>
              <a:cs typeface="Times New Roman"/>
              <a:sym typeface="Times New Roman"/>
            </a:endParaRPr>
          </a:p>
        </p:txBody>
      </p:sp>
      <p:pic>
        <p:nvPicPr>
          <p:cNvPr id="1237" name="Google Shape;1237;p130"/>
          <p:cNvPicPr preferRelativeResize="0"/>
          <p:nvPr/>
        </p:nvPicPr>
        <p:blipFill>
          <a:blip r:embed="rId3">
            <a:alphaModFix/>
          </a:blip>
          <a:stretch>
            <a:fillRect/>
          </a:stretch>
        </p:blipFill>
        <p:spPr>
          <a:xfrm>
            <a:off x="5363623" y="175750"/>
            <a:ext cx="2829174" cy="4244823"/>
          </a:xfrm>
          <a:prstGeom prst="rect">
            <a:avLst/>
          </a:prstGeom>
          <a:noFill/>
          <a:ln>
            <a:noFill/>
          </a:ln>
        </p:spPr>
      </p:pic>
      <p:sp>
        <p:nvSpPr>
          <p:cNvPr id="1238" name="Google Shape;1238;p130"/>
          <p:cNvSpPr txBox="1"/>
          <p:nvPr/>
        </p:nvSpPr>
        <p:spPr>
          <a:xfrm>
            <a:off x="4929300" y="4561850"/>
            <a:ext cx="3697800" cy="28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rPr>
              <a:t>Photo by Yan Krukau:</a:t>
            </a:r>
            <a:r>
              <a:rPr lang="en" sz="700">
                <a:solidFill>
                  <a:schemeClr val="dk1"/>
                </a:solidFill>
                <a:uFill>
                  <a:noFill/>
                </a:uFill>
                <a:hlinkClick r:id="rId4">
                  <a:extLst>
                    <a:ext uri="{A12FA001-AC4F-418D-AE19-62706E023703}">
                      <ahyp:hlinkClr val="tx"/>
                    </a:ext>
                  </a:extLst>
                </a:hlinkClick>
              </a:rPr>
              <a:t> </a:t>
            </a:r>
            <a:r>
              <a:rPr lang="en" sz="700" u="sng">
                <a:solidFill>
                  <a:schemeClr val="hlink"/>
                </a:solidFill>
                <a:hlinkClick r:id="rId5"/>
              </a:rPr>
              <a:t>https://www.pexels.com/photo/boy-standing-in-front-of-a-blackboard-beside-a-woman-seated-on-a-bean-bag-8613090/</a:t>
            </a:r>
            <a:endParaRPr sz="700" u="sng">
              <a:solidFill>
                <a:schemeClr val="hlink"/>
              </a:solidFill>
            </a:endParaRPr>
          </a:p>
          <a:p>
            <a:pPr indent="0" lvl="0" marL="0" rtl="0" algn="l">
              <a:spcBef>
                <a:spcPts val="0"/>
              </a:spcBef>
              <a:spcAft>
                <a:spcPts val="0"/>
              </a:spcAft>
              <a:buNone/>
            </a:pPr>
            <a:r>
              <a:t/>
            </a:r>
            <a:endParaRPr sz="1100">
              <a:solidFill>
                <a:schemeClr val="dk1"/>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42" name="Shape 1242"/>
        <p:cNvGrpSpPr/>
        <p:nvPr/>
      </p:nvGrpSpPr>
      <p:grpSpPr>
        <a:xfrm>
          <a:off x="0" y="0"/>
          <a:ext cx="0" cy="0"/>
          <a:chOff x="0" y="0"/>
          <a:chExt cx="0" cy="0"/>
        </a:xfrm>
      </p:grpSpPr>
      <p:sp>
        <p:nvSpPr>
          <p:cNvPr id="1243" name="Google Shape;1243;p131"/>
          <p:cNvSpPr txBox="1"/>
          <p:nvPr>
            <p:ph idx="6" type="subTitle"/>
          </p:nvPr>
        </p:nvSpPr>
        <p:spPr>
          <a:xfrm>
            <a:off x="498775" y="84350"/>
            <a:ext cx="39411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u="sng">
                <a:solidFill>
                  <a:schemeClr val="dk2"/>
                </a:solidFill>
              </a:rPr>
              <a:t>Meet Shannon</a:t>
            </a:r>
            <a:endParaRPr sz="3000" u="sng">
              <a:solidFill>
                <a:srgbClr val="FFFFFF"/>
              </a:solidFill>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1244" name="Google Shape;1244;p131"/>
          <p:cNvSpPr txBox="1"/>
          <p:nvPr>
            <p:ph idx="8" type="body"/>
          </p:nvPr>
        </p:nvSpPr>
        <p:spPr>
          <a:xfrm>
            <a:off x="184063" y="768000"/>
            <a:ext cx="4255800" cy="17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Shannon is a 37 year old, mom of 3 from Missouri. Shannon works from home as a help desk manager. She is always looking for engaging toys on days that her children are home while she is working.</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500">
                <a:solidFill>
                  <a:schemeClr val="dk2"/>
                </a:solidFill>
                <a:latin typeface="Times New Roman"/>
                <a:ea typeface="Times New Roman"/>
                <a:cs typeface="Times New Roman"/>
                <a:sym typeface="Times New Roman"/>
              </a:rPr>
              <a:t>Shannon has used Facebook Marketplace to sell toys. However, she is frustrated to find that some people will buy items from her then sell them at a higher price.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1000"/>
              </a:spcAft>
              <a:buNone/>
            </a:pPr>
            <a:r>
              <a:rPr lang="en" sz="1500">
                <a:solidFill>
                  <a:schemeClr val="dk2"/>
                </a:solidFill>
                <a:latin typeface="Times New Roman"/>
                <a:ea typeface="Times New Roman"/>
                <a:cs typeface="Times New Roman"/>
                <a:sym typeface="Times New Roman"/>
              </a:rPr>
              <a:t>Shannon has become interested in finding places to donate her toys instead to avoid this frustration. In addition, she is looking for reasonably priced toys that are educational and engaging for her own children.</a:t>
            </a:r>
            <a:endParaRPr sz="1500">
              <a:solidFill>
                <a:schemeClr val="dk2"/>
              </a:solidFill>
              <a:latin typeface="Times New Roman"/>
              <a:ea typeface="Times New Roman"/>
              <a:cs typeface="Times New Roman"/>
              <a:sym typeface="Times New Roman"/>
            </a:endParaRPr>
          </a:p>
        </p:txBody>
      </p:sp>
      <p:sp>
        <p:nvSpPr>
          <p:cNvPr id="1245" name="Google Shape;1245;p131"/>
          <p:cNvSpPr txBox="1"/>
          <p:nvPr/>
        </p:nvSpPr>
        <p:spPr>
          <a:xfrm>
            <a:off x="4929300" y="4511975"/>
            <a:ext cx="3697800" cy="28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800">
                <a:solidFill>
                  <a:schemeClr val="dk1"/>
                </a:solidFill>
              </a:rPr>
              <a:t>Photo by Ketut Subiyanto:</a:t>
            </a:r>
            <a:r>
              <a:rPr lang="en" sz="800">
                <a:solidFill>
                  <a:schemeClr val="dk1"/>
                </a:solidFill>
                <a:uFill>
                  <a:noFill/>
                </a:uFill>
                <a:hlinkClick r:id="rId3">
                  <a:extLst>
                    <a:ext uri="{A12FA001-AC4F-418D-AE19-62706E023703}">
                      <ahyp:hlinkClr val="tx"/>
                    </a:ext>
                  </a:extLst>
                </a:hlinkClick>
              </a:rPr>
              <a:t> </a:t>
            </a:r>
            <a:r>
              <a:rPr lang="en" sz="800" u="sng">
                <a:solidFill>
                  <a:schemeClr val="hlink"/>
                </a:solidFill>
                <a:hlinkClick r:id="rId4"/>
              </a:rPr>
              <a:t>https://www.pexels.com/photo/happy-mother-working-from-home-and-little-daughter-hugging-mom-4474045/</a:t>
            </a:r>
            <a:endParaRPr sz="800" u="sng">
              <a:solidFill>
                <a:schemeClr val="hlink"/>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u="sng">
              <a:solidFill>
                <a:schemeClr val="hlink"/>
              </a:solidFill>
            </a:endParaRPr>
          </a:p>
          <a:p>
            <a:pPr indent="0" lvl="0" marL="0" rtl="0" algn="ctr">
              <a:spcBef>
                <a:spcPts val="0"/>
              </a:spcBef>
              <a:spcAft>
                <a:spcPts val="0"/>
              </a:spcAft>
              <a:buNone/>
            </a:pPr>
            <a:r>
              <a:t/>
            </a:r>
            <a:endParaRPr sz="800">
              <a:solidFill>
                <a:schemeClr val="dk1"/>
              </a:solidFill>
            </a:endParaRPr>
          </a:p>
        </p:txBody>
      </p:sp>
      <p:pic>
        <p:nvPicPr>
          <p:cNvPr id="1246" name="Google Shape;1246;p131"/>
          <p:cNvPicPr preferRelativeResize="0"/>
          <p:nvPr/>
        </p:nvPicPr>
        <p:blipFill>
          <a:blip r:embed="rId5">
            <a:alphaModFix/>
          </a:blip>
          <a:stretch>
            <a:fillRect/>
          </a:stretch>
        </p:blipFill>
        <p:spPr>
          <a:xfrm>
            <a:off x="4929300" y="1105597"/>
            <a:ext cx="3941100" cy="26267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50" name="Shape 1250"/>
        <p:cNvGrpSpPr/>
        <p:nvPr/>
      </p:nvGrpSpPr>
      <p:grpSpPr>
        <a:xfrm>
          <a:off x="0" y="0"/>
          <a:ext cx="0" cy="0"/>
          <a:chOff x="0" y="0"/>
          <a:chExt cx="0" cy="0"/>
        </a:xfrm>
      </p:grpSpPr>
      <p:sp>
        <p:nvSpPr>
          <p:cNvPr id="1251" name="Google Shape;1251;p132"/>
          <p:cNvSpPr txBox="1"/>
          <p:nvPr>
            <p:ph idx="6" type="subTitle"/>
          </p:nvPr>
        </p:nvSpPr>
        <p:spPr>
          <a:xfrm>
            <a:off x="498775" y="84350"/>
            <a:ext cx="39411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u="sng">
                <a:solidFill>
                  <a:schemeClr val="dk2"/>
                </a:solidFill>
              </a:rPr>
              <a:t>Meet Tracy</a:t>
            </a:r>
            <a:endParaRPr sz="3000" u="sng">
              <a:solidFill>
                <a:srgbClr val="FFFFFF"/>
              </a:solidFill>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1252" name="Google Shape;1252;p132"/>
          <p:cNvSpPr txBox="1"/>
          <p:nvPr>
            <p:ph idx="8" type="body"/>
          </p:nvPr>
        </p:nvSpPr>
        <p:spPr>
          <a:xfrm>
            <a:off x="184063" y="861750"/>
            <a:ext cx="4255800" cy="17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Tracy is a soon-to-be grandmother and pediatric </a:t>
            </a:r>
            <a:r>
              <a:rPr lang="en" sz="1500">
                <a:solidFill>
                  <a:schemeClr val="dk2"/>
                </a:solidFill>
                <a:latin typeface="Times New Roman"/>
                <a:ea typeface="Times New Roman"/>
                <a:cs typeface="Times New Roman"/>
                <a:sym typeface="Times New Roman"/>
              </a:rPr>
              <a:t>nurse from Missouri. As a mother and pediatric nurse, Tracy has had a lifetime full of caring for children and is looking forward to this new role as grandmother.</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500">
                <a:solidFill>
                  <a:schemeClr val="dk2"/>
                </a:solidFill>
                <a:latin typeface="Times New Roman"/>
                <a:ea typeface="Times New Roman"/>
                <a:cs typeface="Times New Roman"/>
                <a:sym typeface="Times New Roman"/>
              </a:rPr>
              <a:t>With a grandchild on the way, Tracy is seeking toys to have at her home for her grandchild so that parents do not feel like they have to bring toys with them for the child.</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1000"/>
              </a:spcAft>
              <a:buNone/>
            </a:pPr>
            <a:r>
              <a:rPr lang="en" sz="1500">
                <a:solidFill>
                  <a:schemeClr val="dk2"/>
                </a:solidFill>
                <a:latin typeface="Times New Roman"/>
                <a:ea typeface="Times New Roman"/>
                <a:cs typeface="Times New Roman"/>
                <a:sym typeface="Times New Roman"/>
              </a:rPr>
              <a:t>Tracy does not use online selling sets because she does not have much patience for them. She is looking for an easy way to find toys for her grandchild.</a:t>
            </a:r>
            <a:endParaRPr sz="1500">
              <a:solidFill>
                <a:schemeClr val="dk2"/>
              </a:solidFill>
              <a:latin typeface="Times New Roman"/>
              <a:ea typeface="Times New Roman"/>
              <a:cs typeface="Times New Roman"/>
              <a:sym typeface="Times New Roman"/>
            </a:endParaRPr>
          </a:p>
        </p:txBody>
      </p:sp>
      <p:sp>
        <p:nvSpPr>
          <p:cNvPr id="1253" name="Google Shape;1253;p132"/>
          <p:cNvSpPr txBox="1"/>
          <p:nvPr/>
        </p:nvSpPr>
        <p:spPr>
          <a:xfrm>
            <a:off x="4929300" y="4511975"/>
            <a:ext cx="3697800" cy="28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800">
                <a:solidFill>
                  <a:schemeClr val="dk1"/>
                </a:solidFill>
              </a:rPr>
              <a:t>Photo by Los Muertos Crew: </a:t>
            </a:r>
            <a:r>
              <a:rPr lang="en" sz="800" u="sng">
                <a:solidFill>
                  <a:schemeClr val="hlink"/>
                </a:solidFill>
                <a:hlinkClick r:id="rId3"/>
              </a:rPr>
              <a:t>https://www.pexels.com/photo/doctor-standing-next-to-a-little-girl-in-a-pediatricians-office-8460035/</a:t>
            </a:r>
            <a:r>
              <a:rPr lang="en" sz="800">
                <a:solidFill>
                  <a:schemeClr val="dk1"/>
                </a:solidFill>
              </a:rPr>
              <a:t> </a:t>
            </a:r>
            <a:endParaRPr sz="8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800">
              <a:solidFill>
                <a:schemeClr val="dk1"/>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u="sng">
              <a:solidFill>
                <a:schemeClr val="hlink"/>
              </a:solidFill>
            </a:endParaRPr>
          </a:p>
          <a:p>
            <a:pPr indent="0" lvl="0" marL="0" rtl="0" algn="ctr">
              <a:spcBef>
                <a:spcPts val="0"/>
              </a:spcBef>
              <a:spcAft>
                <a:spcPts val="0"/>
              </a:spcAft>
              <a:buNone/>
            </a:pPr>
            <a:r>
              <a:t/>
            </a:r>
            <a:endParaRPr sz="800">
              <a:solidFill>
                <a:schemeClr val="dk1"/>
              </a:solidFill>
            </a:endParaRPr>
          </a:p>
        </p:txBody>
      </p:sp>
      <p:pic>
        <p:nvPicPr>
          <p:cNvPr id="1254" name="Google Shape;1254;p132"/>
          <p:cNvPicPr preferRelativeResize="0"/>
          <p:nvPr/>
        </p:nvPicPr>
        <p:blipFill>
          <a:blip r:embed="rId4">
            <a:alphaModFix/>
          </a:blip>
          <a:stretch>
            <a:fillRect/>
          </a:stretch>
        </p:blipFill>
        <p:spPr>
          <a:xfrm>
            <a:off x="5556150" y="144075"/>
            <a:ext cx="2804099" cy="4207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58" name="Shape 1258"/>
        <p:cNvGrpSpPr/>
        <p:nvPr/>
      </p:nvGrpSpPr>
      <p:grpSpPr>
        <a:xfrm>
          <a:off x="0" y="0"/>
          <a:ext cx="0" cy="0"/>
          <a:chOff x="0" y="0"/>
          <a:chExt cx="0" cy="0"/>
        </a:xfrm>
      </p:grpSpPr>
      <p:sp>
        <p:nvSpPr>
          <p:cNvPr id="1259" name="Google Shape;1259;p133"/>
          <p:cNvSpPr txBox="1"/>
          <p:nvPr>
            <p:ph idx="6" type="subTitle"/>
          </p:nvPr>
        </p:nvSpPr>
        <p:spPr>
          <a:xfrm>
            <a:off x="498775" y="84350"/>
            <a:ext cx="39411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u="sng">
                <a:solidFill>
                  <a:schemeClr val="dk2"/>
                </a:solidFill>
              </a:rPr>
              <a:t>Meet Jack</a:t>
            </a:r>
            <a:endParaRPr sz="3000" u="sng">
              <a:solidFill>
                <a:srgbClr val="FFFFFF"/>
              </a:solidFill>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1260" name="Google Shape;1260;p133"/>
          <p:cNvSpPr txBox="1"/>
          <p:nvPr>
            <p:ph idx="8" type="body"/>
          </p:nvPr>
        </p:nvSpPr>
        <p:spPr>
          <a:xfrm>
            <a:off x="184063" y="1030150"/>
            <a:ext cx="4255800" cy="17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2"/>
                </a:solidFill>
                <a:latin typeface="Times New Roman"/>
                <a:ea typeface="Times New Roman"/>
                <a:cs typeface="Times New Roman"/>
                <a:sym typeface="Times New Roman"/>
              </a:rPr>
              <a:t>Jack is a 22 year old, first year kindergarten teacher in Kentucky. As a first year teacher, he is always looking for new items to add to his classroom.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500">
                <a:solidFill>
                  <a:schemeClr val="dk2"/>
                </a:solidFill>
                <a:latin typeface="Times New Roman"/>
                <a:ea typeface="Times New Roman"/>
                <a:cs typeface="Times New Roman"/>
                <a:sym typeface="Times New Roman"/>
              </a:rPr>
              <a:t>His goal is to find toys for his classroom for playtime and indoor recess. He wants toys that promote education through play.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ctr">
              <a:lnSpc>
                <a:spcPct val="100000"/>
              </a:lnSpc>
              <a:spcBef>
                <a:spcPts val="1000"/>
              </a:spcBef>
              <a:spcAft>
                <a:spcPts val="1000"/>
              </a:spcAft>
              <a:buNone/>
            </a:pPr>
            <a:r>
              <a:rPr lang="en" sz="1500">
                <a:solidFill>
                  <a:schemeClr val="dk2"/>
                </a:solidFill>
                <a:latin typeface="Times New Roman"/>
                <a:ea typeface="Times New Roman"/>
                <a:cs typeface="Times New Roman"/>
                <a:sym typeface="Times New Roman"/>
              </a:rPr>
              <a:t>Jack has tried </a:t>
            </a:r>
            <a:r>
              <a:rPr lang="en" sz="1500">
                <a:solidFill>
                  <a:schemeClr val="dk2"/>
                </a:solidFill>
                <a:latin typeface="Times New Roman"/>
                <a:ea typeface="Times New Roman"/>
                <a:cs typeface="Times New Roman"/>
                <a:sym typeface="Times New Roman"/>
              </a:rPr>
              <a:t>yard sales</a:t>
            </a:r>
            <a:r>
              <a:rPr lang="en" sz="1500">
                <a:solidFill>
                  <a:schemeClr val="dk2"/>
                </a:solidFill>
                <a:latin typeface="Times New Roman"/>
                <a:ea typeface="Times New Roman"/>
                <a:cs typeface="Times New Roman"/>
                <a:sym typeface="Times New Roman"/>
              </a:rPr>
              <a:t> and asking for donations from his students’ parents. However, this has not been working and he feels </a:t>
            </a:r>
            <a:r>
              <a:rPr lang="en" sz="1500">
                <a:solidFill>
                  <a:schemeClr val="dk2"/>
                </a:solidFill>
                <a:latin typeface="Times New Roman"/>
                <a:ea typeface="Times New Roman"/>
                <a:cs typeface="Times New Roman"/>
                <a:sym typeface="Times New Roman"/>
              </a:rPr>
              <a:t>guilty</a:t>
            </a:r>
            <a:r>
              <a:rPr lang="en" sz="1500">
                <a:solidFill>
                  <a:schemeClr val="dk2"/>
                </a:solidFill>
                <a:latin typeface="Times New Roman"/>
                <a:ea typeface="Times New Roman"/>
                <a:cs typeface="Times New Roman"/>
                <a:sym typeface="Times New Roman"/>
              </a:rPr>
              <a:t> to ask for items from the parents. He is looking for a way to find toys and puzzles for his </a:t>
            </a:r>
            <a:r>
              <a:rPr lang="en" sz="1500">
                <a:solidFill>
                  <a:schemeClr val="dk2"/>
                </a:solidFill>
                <a:latin typeface="Times New Roman"/>
                <a:ea typeface="Times New Roman"/>
                <a:cs typeface="Times New Roman"/>
                <a:sym typeface="Times New Roman"/>
              </a:rPr>
              <a:t>classroom</a:t>
            </a:r>
            <a:r>
              <a:rPr lang="en" sz="1500">
                <a:solidFill>
                  <a:schemeClr val="dk2"/>
                </a:solidFill>
                <a:latin typeface="Times New Roman"/>
                <a:ea typeface="Times New Roman"/>
                <a:cs typeface="Times New Roman"/>
                <a:sym typeface="Times New Roman"/>
              </a:rPr>
              <a:t>.</a:t>
            </a:r>
            <a:endParaRPr sz="1500">
              <a:solidFill>
                <a:schemeClr val="dk2"/>
              </a:solidFill>
              <a:latin typeface="Times New Roman"/>
              <a:ea typeface="Times New Roman"/>
              <a:cs typeface="Times New Roman"/>
              <a:sym typeface="Times New Roman"/>
            </a:endParaRPr>
          </a:p>
        </p:txBody>
      </p:sp>
      <p:sp>
        <p:nvSpPr>
          <p:cNvPr id="1261" name="Google Shape;1261;p133"/>
          <p:cNvSpPr txBox="1"/>
          <p:nvPr/>
        </p:nvSpPr>
        <p:spPr>
          <a:xfrm>
            <a:off x="4929300" y="4511975"/>
            <a:ext cx="3697800" cy="28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800">
                <a:solidFill>
                  <a:schemeClr val="dk1"/>
                </a:solidFill>
              </a:rPr>
              <a:t>Photo by  Anastasia  Shuraeva: </a:t>
            </a:r>
            <a:r>
              <a:rPr lang="en" sz="800" u="sng">
                <a:solidFill>
                  <a:schemeClr val="hlink"/>
                </a:solidFill>
                <a:hlinkClick r:id="rId3"/>
              </a:rPr>
              <a:t>https://www.pexels.com/photo/children-sitting-in-the-classrrom-8466775/</a:t>
            </a:r>
            <a:r>
              <a:rPr lang="en" sz="800">
                <a:solidFill>
                  <a:schemeClr val="dk1"/>
                </a:solidFill>
              </a:rPr>
              <a:t> </a:t>
            </a:r>
            <a:endParaRPr sz="800">
              <a:solidFill>
                <a:schemeClr val="dk1"/>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a:solidFill>
                <a:schemeClr val="dk1"/>
              </a:solidFill>
            </a:endParaRPr>
          </a:p>
          <a:p>
            <a:pPr indent="0" lvl="0" marL="0" rtl="0" algn="ctr">
              <a:lnSpc>
                <a:spcPct val="115000"/>
              </a:lnSpc>
              <a:spcBef>
                <a:spcPts val="0"/>
              </a:spcBef>
              <a:spcAft>
                <a:spcPts val="0"/>
              </a:spcAft>
              <a:buNone/>
            </a:pPr>
            <a:r>
              <a:t/>
            </a:r>
            <a:endParaRPr sz="800" u="sng">
              <a:solidFill>
                <a:schemeClr val="hlink"/>
              </a:solidFill>
            </a:endParaRPr>
          </a:p>
          <a:p>
            <a:pPr indent="0" lvl="0" marL="0" rtl="0" algn="ctr">
              <a:spcBef>
                <a:spcPts val="0"/>
              </a:spcBef>
              <a:spcAft>
                <a:spcPts val="0"/>
              </a:spcAft>
              <a:buNone/>
            </a:pPr>
            <a:r>
              <a:t/>
            </a:r>
            <a:endParaRPr sz="800">
              <a:solidFill>
                <a:schemeClr val="dk1"/>
              </a:solidFill>
            </a:endParaRPr>
          </a:p>
        </p:txBody>
      </p:sp>
      <p:pic>
        <p:nvPicPr>
          <p:cNvPr id="1262" name="Google Shape;1262;p133"/>
          <p:cNvPicPr preferRelativeResize="0"/>
          <p:nvPr/>
        </p:nvPicPr>
        <p:blipFill>
          <a:blip r:embed="rId4">
            <a:alphaModFix/>
          </a:blip>
          <a:stretch>
            <a:fillRect/>
          </a:stretch>
        </p:blipFill>
        <p:spPr>
          <a:xfrm>
            <a:off x="4972400" y="1030162"/>
            <a:ext cx="3987123" cy="26613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kshop Facilitation">
  <a:themeElements>
    <a:clrScheme name="Simple Light">
      <a:dk1>
        <a:srgbClr val="000000"/>
      </a:dk1>
      <a:lt1>
        <a:srgbClr val="E02D00"/>
      </a:lt1>
      <a:dk2>
        <a:srgbClr val="FCFCFC"/>
      </a:dk2>
      <a:lt2>
        <a:srgbClr val="909090"/>
      </a:lt2>
      <a:accent1>
        <a:srgbClr val="F1F55A"/>
      </a:accent1>
      <a:accent2>
        <a:srgbClr val="F8920A"/>
      </a:accent2>
      <a:accent3>
        <a:srgbClr val="D15E00"/>
      </a:accent3>
      <a:accent4>
        <a:srgbClr val="FFC9B5"/>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orkshop Facilitation">
  <a:themeElements>
    <a:clrScheme name="Simple Light">
      <a:dk1>
        <a:srgbClr val="000000"/>
      </a:dk1>
      <a:lt1>
        <a:srgbClr val="E02D00"/>
      </a:lt1>
      <a:dk2>
        <a:srgbClr val="FCFCFC"/>
      </a:dk2>
      <a:lt2>
        <a:srgbClr val="909090"/>
      </a:lt2>
      <a:accent1>
        <a:srgbClr val="F1F55A"/>
      </a:accent1>
      <a:accent2>
        <a:srgbClr val="F8920A"/>
      </a:accent2>
      <a:accent3>
        <a:srgbClr val="D15E00"/>
      </a:accent3>
      <a:accent4>
        <a:srgbClr val="FFC9B5"/>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